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2"/>
  </p:normalViewPr>
  <p:slideViewPr>
    <p:cSldViewPr>
      <p:cViewPr varScale="1">
        <p:scale>
          <a:sx n="88" d="100"/>
          <a:sy n="88" d="100"/>
        </p:scale>
        <p:origin x="2128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ADD47F-78DD-4E33-ABE3-D7335088AD4C}" type="doc">
      <dgm:prSet loTypeId="urn:microsoft.com/office/officeart/2005/8/layout/orgChart1" loCatId="hierarchy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64046C4C-CE4A-463B-A9CB-480311E4ED16}">
      <dgm:prSet phldrT="[Texte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 Le nouveau spectacle</a:t>
          </a:r>
        </a:p>
      </dgm:t>
    </dgm:pt>
    <dgm:pt modelId="{4AE8268B-C8C7-4020-AF34-CB97502A3393}" type="parTrans" cxnId="{8728C374-A0D9-49F4-882E-40E95ED616BA}">
      <dgm:prSet/>
      <dgm:spPr/>
      <dgm:t>
        <a:bodyPr/>
        <a:lstStyle/>
        <a:p>
          <a:endParaRPr lang="fr-FR"/>
        </a:p>
      </dgm:t>
    </dgm:pt>
    <dgm:pt modelId="{18CB17B7-0931-476B-A551-2B0FD0376FB3}" type="sibTrans" cxnId="{8728C374-A0D9-49F4-882E-40E95ED616BA}">
      <dgm:prSet/>
      <dgm:spPr/>
      <dgm:t>
        <a:bodyPr/>
        <a:lstStyle/>
        <a:p>
          <a:endParaRPr lang="fr-FR"/>
        </a:p>
      </dgm:t>
    </dgm:pt>
    <dgm:pt modelId="{6BEAA7AF-834B-4290-9912-8B92862C7470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/>
            <a:t>1.1 Une continuité jouable et jouée</a:t>
          </a:r>
        </a:p>
      </dgm:t>
    </dgm:pt>
    <dgm:pt modelId="{2A174EC2-EF7D-438C-AAFD-8065D71EE709}" type="parTrans" cxnId="{FD7530ED-2D41-45C9-BF87-1236095EED3C}">
      <dgm:prSet/>
      <dgm:spPr/>
      <dgm:t>
        <a:bodyPr/>
        <a:lstStyle/>
        <a:p>
          <a:endParaRPr lang="fr-FR"/>
        </a:p>
      </dgm:t>
    </dgm:pt>
    <dgm:pt modelId="{330AA6CC-52E7-4B96-B3F6-08738D87141A}" type="sibTrans" cxnId="{FD7530ED-2D41-45C9-BF87-1236095EED3C}">
      <dgm:prSet/>
      <dgm:spPr/>
      <dgm:t>
        <a:bodyPr/>
        <a:lstStyle/>
        <a:p>
          <a:endParaRPr lang="fr-FR"/>
        </a:p>
      </dgm:t>
    </dgm:pt>
    <dgm:pt modelId="{AE5A8C5E-F2DA-40BB-B263-F3778E12EC54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/>
            <a:t>1.3 La communication</a:t>
          </a:r>
        </a:p>
      </dgm:t>
    </dgm:pt>
    <dgm:pt modelId="{F0B70A66-2335-4391-8DF3-622033FCD8C5}" type="parTrans" cxnId="{65904979-9A2C-4B49-9BAC-952FABB4919F}">
      <dgm:prSet/>
      <dgm:spPr/>
      <dgm:t>
        <a:bodyPr/>
        <a:lstStyle/>
        <a:p>
          <a:endParaRPr lang="fr-FR"/>
        </a:p>
      </dgm:t>
    </dgm:pt>
    <dgm:pt modelId="{F144E613-79BC-4381-A1A2-F801ED8B6A18}" type="sibTrans" cxnId="{65904979-9A2C-4B49-9BAC-952FABB4919F}">
      <dgm:prSet/>
      <dgm:spPr/>
      <dgm:t>
        <a:bodyPr/>
        <a:lstStyle/>
        <a:p>
          <a:endParaRPr lang="fr-FR"/>
        </a:p>
      </dgm:t>
    </dgm:pt>
    <dgm:pt modelId="{66078427-C3EB-4CDB-BFDA-5184F3B05C37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/>
            <a:t>1.4 Démarrage</a:t>
          </a:r>
        </a:p>
      </dgm:t>
    </dgm:pt>
    <dgm:pt modelId="{2583E397-D083-44F9-9D55-D5AA6D948C91}" type="parTrans" cxnId="{9C002C80-E839-4BE9-944D-09389B62045F}">
      <dgm:prSet/>
      <dgm:spPr/>
      <dgm:t>
        <a:bodyPr/>
        <a:lstStyle/>
        <a:p>
          <a:endParaRPr lang="fr-FR"/>
        </a:p>
      </dgm:t>
    </dgm:pt>
    <dgm:pt modelId="{1DEFA526-AA3B-4662-8907-D46B225525B6}" type="sibTrans" cxnId="{9C002C80-E839-4BE9-944D-09389B62045F}">
      <dgm:prSet/>
      <dgm:spPr/>
      <dgm:t>
        <a:bodyPr/>
        <a:lstStyle/>
        <a:p>
          <a:endParaRPr lang="fr-FR"/>
        </a:p>
      </dgm:t>
    </dgm:pt>
    <dgm:pt modelId="{0CBE0CBF-BC4A-46F6-A782-6DEB4661B135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1.1.1.1 Demander l’autorisation de jouer à la SACD</a:t>
          </a:r>
        </a:p>
      </dgm:t>
    </dgm:pt>
    <dgm:pt modelId="{E0952E50-A45B-419E-8AA8-A376CCF3A9A5}" type="parTrans" cxnId="{6E0DBDAA-21E9-4F34-974C-C658837AE64F}">
      <dgm:prSet/>
      <dgm:spPr/>
      <dgm:t>
        <a:bodyPr/>
        <a:lstStyle/>
        <a:p>
          <a:endParaRPr lang="fr-FR"/>
        </a:p>
      </dgm:t>
    </dgm:pt>
    <dgm:pt modelId="{B80B0251-A491-4EE9-8CD3-249476523DF6}" type="sibTrans" cxnId="{6E0DBDAA-21E9-4F34-974C-C658837AE64F}">
      <dgm:prSet/>
      <dgm:spPr/>
      <dgm:t>
        <a:bodyPr/>
        <a:lstStyle/>
        <a:p>
          <a:endParaRPr lang="fr-FR"/>
        </a:p>
      </dgm:t>
    </dgm:pt>
    <dgm:pt modelId="{1A237801-253C-450B-99FB-9307E25018C5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1.1.2.1 Établir l’équipe de jeu</a:t>
          </a:r>
        </a:p>
      </dgm:t>
    </dgm:pt>
    <dgm:pt modelId="{8FC0C875-EFF8-4CE8-A14A-9175968B5ABB}" type="parTrans" cxnId="{6669746F-E54F-4736-A5B1-0432E2C98D4B}">
      <dgm:prSet/>
      <dgm:spPr/>
      <dgm:t>
        <a:bodyPr/>
        <a:lstStyle/>
        <a:p>
          <a:endParaRPr lang="fr-FR"/>
        </a:p>
      </dgm:t>
    </dgm:pt>
    <dgm:pt modelId="{58BBE490-86FC-4F1C-92DD-B7BD5D5D7873}" type="sibTrans" cxnId="{6669746F-E54F-4736-A5B1-0432E2C98D4B}">
      <dgm:prSet/>
      <dgm:spPr/>
      <dgm:t>
        <a:bodyPr/>
        <a:lstStyle/>
        <a:p>
          <a:endParaRPr lang="fr-FR"/>
        </a:p>
      </dgm:t>
    </dgm:pt>
    <dgm:pt modelId="{417B96ED-E1D2-4DBD-8827-8048A04EAF1F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1.1.2.2 Choisir un texte et le distribuer</a:t>
          </a:r>
        </a:p>
      </dgm:t>
    </dgm:pt>
    <dgm:pt modelId="{3FC132B1-5CCA-4C22-BF55-B560333AF26B}" type="parTrans" cxnId="{CA52AEB0-A6F9-4A6F-8357-0E98E01F3BDD}">
      <dgm:prSet/>
      <dgm:spPr/>
      <dgm:t>
        <a:bodyPr/>
        <a:lstStyle/>
        <a:p>
          <a:endParaRPr lang="fr-FR"/>
        </a:p>
      </dgm:t>
    </dgm:pt>
    <dgm:pt modelId="{79A0E714-44E7-495F-B219-1829A7247D7E}" type="sibTrans" cxnId="{CA52AEB0-A6F9-4A6F-8357-0E98E01F3BDD}">
      <dgm:prSet/>
      <dgm:spPr/>
      <dgm:t>
        <a:bodyPr/>
        <a:lstStyle/>
        <a:p>
          <a:endParaRPr lang="fr-FR"/>
        </a:p>
      </dgm:t>
    </dgm:pt>
    <dgm:pt modelId="{01C7BDD3-F6B1-4593-9007-FCC5586E5454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1.1.2.3 Répéter le texte</a:t>
          </a:r>
        </a:p>
      </dgm:t>
    </dgm:pt>
    <dgm:pt modelId="{2F0F6298-A62A-4E05-9EC8-4800C7A2FCD1}" type="parTrans" cxnId="{06E05172-D7EB-47AE-BC49-272E3D70F727}">
      <dgm:prSet/>
      <dgm:spPr/>
      <dgm:t>
        <a:bodyPr/>
        <a:lstStyle/>
        <a:p>
          <a:endParaRPr lang="fr-FR"/>
        </a:p>
      </dgm:t>
    </dgm:pt>
    <dgm:pt modelId="{43585CE2-951B-4816-9478-F035022928A9}" type="sibTrans" cxnId="{06E05172-D7EB-47AE-BC49-272E3D70F727}">
      <dgm:prSet/>
      <dgm:spPr/>
      <dgm:t>
        <a:bodyPr/>
        <a:lstStyle/>
        <a:p>
          <a:endParaRPr lang="fr-FR"/>
        </a:p>
      </dgm:t>
    </dgm:pt>
    <dgm:pt modelId="{881C9479-2115-4E6F-817D-C9B7CE362D5E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/>
            <a:t>1.2 Le décor</a:t>
          </a:r>
        </a:p>
      </dgm:t>
    </dgm:pt>
    <dgm:pt modelId="{41C9E4DA-E78A-400A-A1DD-0C8C42768555}" type="sibTrans" cxnId="{232ADF33-B3C2-4587-BE52-E9F5AD2616A2}">
      <dgm:prSet/>
      <dgm:spPr/>
      <dgm:t>
        <a:bodyPr/>
        <a:lstStyle/>
        <a:p>
          <a:endParaRPr lang="fr-FR"/>
        </a:p>
      </dgm:t>
    </dgm:pt>
    <dgm:pt modelId="{FDD46EBE-D9D2-49E6-8F92-A29268A9036E}" type="parTrans" cxnId="{232ADF33-B3C2-4587-BE52-E9F5AD2616A2}">
      <dgm:prSet/>
      <dgm:spPr/>
      <dgm:t>
        <a:bodyPr/>
        <a:lstStyle/>
        <a:p>
          <a:endParaRPr lang="fr-FR"/>
        </a:p>
      </dgm:t>
    </dgm:pt>
    <dgm:pt modelId="{2DD7FBA7-979C-45D4-AC9C-A2B895CD6D46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1.2.1 Concevoir le décor</a:t>
          </a:r>
        </a:p>
      </dgm:t>
    </dgm:pt>
    <dgm:pt modelId="{3DFC82AC-0085-4496-B33C-8898E1566453}" type="parTrans" cxnId="{835F2A74-B70D-46DA-A04C-90F357FA6E5B}">
      <dgm:prSet/>
      <dgm:spPr/>
      <dgm:t>
        <a:bodyPr/>
        <a:lstStyle/>
        <a:p>
          <a:endParaRPr lang="fr-FR"/>
        </a:p>
      </dgm:t>
    </dgm:pt>
    <dgm:pt modelId="{7516BA45-B7B2-408F-A1E4-9DD6DC6DEBD4}" type="sibTrans" cxnId="{835F2A74-B70D-46DA-A04C-90F357FA6E5B}">
      <dgm:prSet/>
      <dgm:spPr/>
      <dgm:t>
        <a:bodyPr/>
        <a:lstStyle/>
        <a:p>
          <a:endParaRPr lang="fr-FR"/>
        </a:p>
      </dgm:t>
    </dgm:pt>
    <dgm:pt modelId="{90574FA3-5D1E-469F-9FC1-0FBABD2CF6C1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1.2.2 S’approvisionner en matériaux</a:t>
          </a:r>
        </a:p>
      </dgm:t>
    </dgm:pt>
    <dgm:pt modelId="{8B45A901-9DE7-404F-85B5-2F574DB921BA}" type="parTrans" cxnId="{F5827EDC-D79D-4847-BE28-474D9B529032}">
      <dgm:prSet/>
      <dgm:spPr/>
      <dgm:t>
        <a:bodyPr/>
        <a:lstStyle/>
        <a:p>
          <a:endParaRPr lang="fr-FR"/>
        </a:p>
      </dgm:t>
    </dgm:pt>
    <dgm:pt modelId="{B35421B4-F29A-4FFC-8CB8-CCDF358B0606}" type="sibTrans" cxnId="{F5827EDC-D79D-4847-BE28-474D9B529032}">
      <dgm:prSet/>
      <dgm:spPr/>
      <dgm:t>
        <a:bodyPr/>
        <a:lstStyle/>
        <a:p>
          <a:endParaRPr lang="fr-FR"/>
        </a:p>
      </dgm:t>
    </dgm:pt>
    <dgm:pt modelId="{B1231C85-DB94-44DC-924B-5A373BE6982B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1.2.3 Construire le décor</a:t>
          </a:r>
        </a:p>
      </dgm:t>
    </dgm:pt>
    <dgm:pt modelId="{DF2FDBBD-6DA9-4C48-91CB-AEDBDF50D93F}" type="parTrans" cxnId="{E757DA04-DF0E-4123-8BFE-644B53EC2DEA}">
      <dgm:prSet/>
      <dgm:spPr/>
      <dgm:t>
        <a:bodyPr/>
        <a:lstStyle/>
        <a:p>
          <a:endParaRPr lang="fr-FR"/>
        </a:p>
      </dgm:t>
    </dgm:pt>
    <dgm:pt modelId="{E2481A46-7FBF-40D9-AAD7-179A7A7209BC}" type="sibTrans" cxnId="{E757DA04-DF0E-4123-8BFE-644B53EC2DEA}">
      <dgm:prSet/>
      <dgm:spPr/>
      <dgm:t>
        <a:bodyPr/>
        <a:lstStyle/>
        <a:p>
          <a:endParaRPr lang="fr-FR"/>
        </a:p>
      </dgm:t>
    </dgm:pt>
    <dgm:pt modelId="{DCA42473-C651-408D-B073-58FA67875BB1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1.2.4 Transporter et monter le décor</a:t>
          </a:r>
        </a:p>
      </dgm:t>
    </dgm:pt>
    <dgm:pt modelId="{17F22414-F6EF-4A2C-8F41-2D2E8D364576}" type="parTrans" cxnId="{05B1944C-0E35-4494-B4DD-844FB0840443}">
      <dgm:prSet/>
      <dgm:spPr/>
      <dgm:t>
        <a:bodyPr/>
        <a:lstStyle/>
        <a:p>
          <a:endParaRPr lang="fr-FR"/>
        </a:p>
      </dgm:t>
    </dgm:pt>
    <dgm:pt modelId="{91FBBE74-4F00-4D29-9EAE-BF9A79757B55}" type="sibTrans" cxnId="{05B1944C-0E35-4494-B4DD-844FB0840443}">
      <dgm:prSet/>
      <dgm:spPr/>
      <dgm:t>
        <a:bodyPr/>
        <a:lstStyle/>
        <a:p>
          <a:endParaRPr lang="fr-FR"/>
        </a:p>
      </dgm:t>
    </dgm:pt>
    <dgm:pt modelId="{777761C9-8F6A-44AF-99BA-3C4B7C7E895E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1.3.1 </a:t>
          </a:r>
        </a:p>
      </dgm:t>
    </dgm:pt>
    <dgm:pt modelId="{50BF0A2C-0EB4-44A4-A8B7-C5F10699CBCA}" type="parTrans" cxnId="{C4CA6053-24FD-4D92-8954-665C375A2780}">
      <dgm:prSet/>
      <dgm:spPr/>
      <dgm:t>
        <a:bodyPr/>
        <a:lstStyle/>
        <a:p>
          <a:endParaRPr lang="fr-FR"/>
        </a:p>
      </dgm:t>
    </dgm:pt>
    <dgm:pt modelId="{54E46E80-D354-4605-839F-ED8B7317E040}" type="sibTrans" cxnId="{C4CA6053-24FD-4D92-8954-665C375A2780}">
      <dgm:prSet/>
      <dgm:spPr/>
      <dgm:t>
        <a:bodyPr/>
        <a:lstStyle/>
        <a:p>
          <a:endParaRPr lang="fr-FR"/>
        </a:p>
      </dgm:t>
    </dgm:pt>
    <dgm:pt modelId="{45ED1007-F590-486A-AF5A-B4E90A51F589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1.3.2 </a:t>
          </a:r>
        </a:p>
      </dgm:t>
    </dgm:pt>
    <dgm:pt modelId="{95CB636D-7797-40B0-9590-E18F4BC1F7BE}" type="parTrans" cxnId="{85A3A893-2945-4A42-9B36-0D354C40D709}">
      <dgm:prSet/>
      <dgm:spPr/>
      <dgm:t>
        <a:bodyPr/>
        <a:lstStyle/>
        <a:p>
          <a:endParaRPr lang="fr-FR"/>
        </a:p>
      </dgm:t>
    </dgm:pt>
    <dgm:pt modelId="{7421CFBA-4519-4BD8-9282-2F326B5B1579}" type="sibTrans" cxnId="{85A3A893-2945-4A42-9B36-0D354C40D709}">
      <dgm:prSet/>
      <dgm:spPr/>
      <dgm:t>
        <a:bodyPr/>
        <a:lstStyle/>
        <a:p>
          <a:endParaRPr lang="fr-FR"/>
        </a:p>
      </dgm:t>
    </dgm:pt>
    <dgm:pt modelId="{6F79AE07-97C3-4A77-827F-FCC0D917016A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1.3.3</a:t>
          </a:r>
        </a:p>
      </dgm:t>
    </dgm:pt>
    <dgm:pt modelId="{B63EF9AA-2351-4A27-B723-7232AC201D60}" type="parTrans" cxnId="{A0C5A4BC-EE27-422B-ACBA-5B36D62C5BE1}">
      <dgm:prSet/>
      <dgm:spPr/>
      <dgm:t>
        <a:bodyPr/>
        <a:lstStyle/>
        <a:p>
          <a:endParaRPr lang="fr-FR"/>
        </a:p>
      </dgm:t>
    </dgm:pt>
    <dgm:pt modelId="{BB0A4CBE-8A73-43E3-A090-37EF1B31B98E}" type="sibTrans" cxnId="{A0C5A4BC-EE27-422B-ACBA-5B36D62C5BE1}">
      <dgm:prSet/>
      <dgm:spPr/>
      <dgm:t>
        <a:bodyPr/>
        <a:lstStyle/>
        <a:p>
          <a:endParaRPr lang="fr-FR"/>
        </a:p>
      </dgm:t>
    </dgm:pt>
    <dgm:pt modelId="{E8772099-B8D3-4434-990C-393AE5A07CA5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1.4.1 Préparation démarrage</a:t>
          </a:r>
        </a:p>
      </dgm:t>
    </dgm:pt>
    <dgm:pt modelId="{3FFF76DA-B21A-406F-81C8-7DEB296FE195}" type="parTrans" cxnId="{9B770571-C3C6-4D49-96C7-7511BC77C64A}">
      <dgm:prSet/>
      <dgm:spPr/>
      <dgm:t>
        <a:bodyPr/>
        <a:lstStyle/>
        <a:p>
          <a:endParaRPr lang="fr-FR"/>
        </a:p>
      </dgm:t>
    </dgm:pt>
    <dgm:pt modelId="{A33744D2-C0A3-4446-A74D-03BBEF3E91D1}" type="sibTrans" cxnId="{9B770571-C3C6-4D49-96C7-7511BC77C64A}">
      <dgm:prSet/>
      <dgm:spPr/>
      <dgm:t>
        <a:bodyPr/>
        <a:lstStyle/>
        <a:p>
          <a:endParaRPr lang="fr-FR"/>
        </a:p>
      </dgm:t>
    </dgm:pt>
    <dgm:pt modelId="{86AD1C8C-3A33-4DA3-9929-6F9BF03ADBFB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1.4.1.2 Plan de déploiement</a:t>
          </a:r>
        </a:p>
      </dgm:t>
    </dgm:pt>
    <dgm:pt modelId="{DA70A495-4B6C-4950-9372-F8411DB65FBC}" type="parTrans" cxnId="{309C7A03-5316-43FB-97F2-7A1162599002}">
      <dgm:prSet/>
      <dgm:spPr/>
      <dgm:t>
        <a:bodyPr/>
        <a:lstStyle/>
        <a:p>
          <a:endParaRPr lang="fr-FR"/>
        </a:p>
      </dgm:t>
    </dgm:pt>
    <dgm:pt modelId="{8FCA5404-6725-4F8B-92ED-605934DE5360}" type="sibTrans" cxnId="{309C7A03-5316-43FB-97F2-7A1162599002}">
      <dgm:prSet/>
      <dgm:spPr/>
      <dgm:t>
        <a:bodyPr/>
        <a:lstStyle/>
        <a:p>
          <a:endParaRPr lang="fr-FR"/>
        </a:p>
      </dgm:t>
    </dgm:pt>
    <dgm:pt modelId="{C534E808-288A-4B72-BA39-C0F53DAD0973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1.4.2.2 Reprise de l’existant</a:t>
          </a:r>
        </a:p>
      </dgm:t>
    </dgm:pt>
    <dgm:pt modelId="{89348787-51C1-4544-BB30-A8C001FE60C7}" type="parTrans" cxnId="{FD87A620-7AE1-47E8-B958-370E29D69A32}">
      <dgm:prSet/>
      <dgm:spPr/>
      <dgm:t>
        <a:bodyPr/>
        <a:lstStyle/>
        <a:p>
          <a:endParaRPr lang="fr-FR"/>
        </a:p>
      </dgm:t>
    </dgm:pt>
    <dgm:pt modelId="{F42FD0B8-243C-4EF7-A83E-7F2D57C49866}" type="sibTrans" cxnId="{FD87A620-7AE1-47E8-B958-370E29D69A32}">
      <dgm:prSet/>
      <dgm:spPr/>
      <dgm:t>
        <a:bodyPr/>
        <a:lstStyle/>
        <a:p>
          <a:endParaRPr lang="fr-FR"/>
        </a:p>
      </dgm:t>
    </dgm:pt>
    <dgm:pt modelId="{22A1AF6B-9A36-4BD9-8515-EDB70013E4A2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1.4.2.4 Bilan du projet</a:t>
          </a:r>
        </a:p>
      </dgm:t>
    </dgm:pt>
    <dgm:pt modelId="{77C591A1-4AC8-453C-A6E3-D9B53F5CF4F5}" type="parTrans" cxnId="{07678723-D85B-415D-BF7A-1C2649ABEFE3}">
      <dgm:prSet/>
      <dgm:spPr/>
      <dgm:t>
        <a:bodyPr/>
        <a:lstStyle/>
        <a:p>
          <a:endParaRPr lang="fr-FR"/>
        </a:p>
      </dgm:t>
    </dgm:pt>
    <dgm:pt modelId="{7F5C0469-F5D3-4666-810A-7F8B2295E32E}" type="sibTrans" cxnId="{07678723-D85B-415D-BF7A-1C2649ABEFE3}">
      <dgm:prSet/>
      <dgm:spPr/>
      <dgm:t>
        <a:bodyPr/>
        <a:lstStyle/>
        <a:p>
          <a:endParaRPr lang="fr-FR"/>
        </a:p>
      </dgm:t>
    </dgm:pt>
    <dgm:pt modelId="{A11C79DF-D84F-4CA1-B31B-BE8FD4E07F55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1.4.1.3 Préparation déploiement et formations</a:t>
          </a:r>
        </a:p>
      </dgm:t>
    </dgm:pt>
    <dgm:pt modelId="{87D02AF5-0139-4FF2-9307-055648941289}" type="parTrans" cxnId="{FD7C8718-87FF-413F-85CE-677ED658B763}">
      <dgm:prSet/>
      <dgm:spPr/>
      <dgm:t>
        <a:bodyPr/>
        <a:lstStyle/>
        <a:p>
          <a:endParaRPr lang="fr-FR"/>
        </a:p>
      </dgm:t>
    </dgm:pt>
    <dgm:pt modelId="{EBCEEA16-9FAE-48E9-AAC1-2CF3C059535F}" type="sibTrans" cxnId="{FD7C8718-87FF-413F-85CE-677ED658B763}">
      <dgm:prSet/>
      <dgm:spPr/>
      <dgm:t>
        <a:bodyPr/>
        <a:lstStyle/>
        <a:p>
          <a:endParaRPr lang="fr-FR"/>
        </a:p>
      </dgm:t>
    </dgm:pt>
    <dgm:pt modelId="{B64E9B88-3BBC-4F8C-8BF8-41EE37B8017A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/>
            <a:t>1.5 Management de projet</a:t>
          </a:r>
        </a:p>
      </dgm:t>
    </dgm:pt>
    <dgm:pt modelId="{3F2A2F8A-E6D5-46ED-80EF-93AC7B1E1648}" type="parTrans" cxnId="{AEA6B7ED-7F32-42A3-9143-C43F868FC9C5}">
      <dgm:prSet/>
      <dgm:spPr/>
      <dgm:t>
        <a:bodyPr/>
        <a:lstStyle/>
        <a:p>
          <a:endParaRPr lang="fr-FR"/>
        </a:p>
      </dgm:t>
    </dgm:pt>
    <dgm:pt modelId="{577DEC62-B002-4948-96C4-322F8B758AEE}" type="sibTrans" cxnId="{AEA6B7ED-7F32-42A3-9143-C43F868FC9C5}">
      <dgm:prSet/>
      <dgm:spPr/>
      <dgm:t>
        <a:bodyPr/>
        <a:lstStyle/>
        <a:p>
          <a:endParaRPr lang="fr-FR"/>
        </a:p>
      </dgm:t>
    </dgm:pt>
    <dgm:pt modelId="{3E42B214-7075-4BAB-BB44-034F6B473240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1.5.1 Pilotage du travail</a:t>
          </a:r>
        </a:p>
      </dgm:t>
    </dgm:pt>
    <dgm:pt modelId="{EA558FE4-7577-4F3C-BE65-2F69CEBB6FD3}" type="parTrans" cxnId="{8944FC2C-EC4B-4DF7-9190-F9768DF8A7CA}">
      <dgm:prSet/>
      <dgm:spPr/>
      <dgm:t>
        <a:bodyPr/>
        <a:lstStyle/>
        <a:p>
          <a:endParaRPr lang="fr-FR"/>
        </a:p>
      </dgm:t>
    </dgm:pt>
    <dgm:pt modelId="{37BE43EC-625E-4B2F-90AF-1F0D9101C904}" type="sibTrans" cxnId="{8944FC2C-EC4B-4DF7-9190-F9768DF8A7CA}">
      <dgm:prSet/>
      <dgm:spPr/>
      <dgm:t>
        <a:bodyPr/>
        <a:lstStyle/>
        <a:p>
          <a:endParaRPr lang="fr-FR"/>
        </a:p>
      </dgm:t>
    </dgm:pt>
    <dgm:pt modelId="{F5EE225E-FA62-41BE-A9A0-725663C55E4C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1.5.2 Maitrise de l’échéancier</a:t>
          </a:r>
        </a:p>
      </dgm:t>
    </dgm:pt>
    <dgm:pt modelId="{BBE76D4C-4BA4-4225-8FAF-4C6FD3235035}" type="parTrans" cxnId="{503DDD91-2A76-4D01-B0F4-785F1D9A1136}">
      <dgm:prSet/>
      <dgm:spPr/>
      <dgm:t>
        <a:bodyPr/>
        <a:lstStyle/>
        <a:p>
          <a:endParaRPr lang="fr-FR"/>
        </a:p>
      </dgm:t>
    </dgm:pt>
    <dgm:pt modelId="{1F964B01-E9D1-4270-A6B1-8A1B16330EF8}" type="sibTrans" cxnId="{503DDD91-2A76-4D01-B0F4-785F1D9A1136}">
      <dgm:prSet/>
      <dgm:spPr/>
      <dgm:t>
        <a:bodyPr/>
        <a:lstStyle/>
        <a:p>
          <a:endParaRPr lang="fr-FR"/>
        </a:p>
      </dgm:t>
    </dgm:pt>
    <dgm:pt modelId="{31974592-AEC9-4366-9909-F3F9DBC1D864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1.5.3 Gérer les communications</a:t>
          </a:r>
        </a:p>
      </dgm:t>
    </dgm:pt>
    <dgm:pt modelId="{DE50822C-7991-4603-ABC1-2B28D4B1EF3A}" type="parTrans" cxnId="{9F3D805B-534D-432D-839E-B4C234FD746A}">
      <dgm:prSet/>
      <dgm:spPr/>
      <dgm:t>
        <a:bodyPr/>
        <a:lstStyle/>
        <a:p>
          <a:endParaRPr lang="fr-FR"/>
        </a:p>
      </dgm:t>
    </dgm:pt>
    <dgm:pt modelId="{0F0C4671-51B9-44B1-B922-9743654A0001}" type="sibTrans" cxnId="{9F3D805B-534D-432D-839E-B4C234FD746A}">
      <dgm:prSet/>
      <dgm:spPr/>
      <dgm:t>
        <a:bodyPr/>
        <a:lstStyle/>
        <a:p>
          <a:endParaRPr lang="fr-FR"/>
        </a:p>
      </dgm:t>
    </dgm:pt>
    <dgm:pt modelId="{AB7963B2-60FB-4515-8394-2371FB68A526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1.5.4 Audits Qualité</a:t>
          </a:r>
        </a:p>
      </dgm:t>
    </dgm:pt>
    <dgm:pt modelId="{77CC546F-9EDA-4E4A-89F8-714120C11B8B}" type="parTrans" cxnId="{54891267-ED8C-4C1F-9111-BAEC4D2A6732}">
      <dgm:prSet/>
      <dgm:spPr/>
      <dgm:t>
        <a:bodyPr/>
        <a:lstStyle/>
        <a:p>
          <a:endParaRPr lang="fr-FR"/>
        </a:p>
      </dgm:t>
    </dgm:pt>
    <dgm:pt modelId="{8911A76B-60EA-49D5-B3DE-26FC7C0BC917}" type="sibTrans" cxnId="{54891267-ED8C-4C1F-9111-BAEC4D2A6732}">
      <dgm:prSet/>
      <dgm:spPr/>
      <dgm:t>
        <a:bodyPr/>
        <a:lstStyle/>
        <a:p>
          <a:endParaRPr lang="fr-FR"/>
        </a:p>
      </dgm:t>
    </dgm:pt>
    <dgm:pt modelId="{B56D9ABC-5ABC-4879-A90B-463781AAD1AD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1.3.4</a:t>
          </a:r>
        </a:p>
      </dgm:t>
    </dgm:pt>
    <dgm:pt modelId="{E39F267D-9C48-4E25-AD2B-0289A569254E}" type="parTrans" cxnId="{44B576A3-83DE-41F5-9478-D71CE5E8D29A}">
      <dgm:prSet/>
      <dgm:spPr/>
      <dgm:t>
        <a:bodyPr/>
        <a:lstStyle/>
        <a:p>
          <a:endParaRPr lang="fr-FR"/>
        </a:p>
      </dgm:t>
    </dgm:pt>
    <dgm:pt modelId="{A1F25FAC-03D8-48C0-963E-20767259F948}" type="sibTrans" cxnId="{44B576A3-83DE-41F5-9478-D71CE5E8D29A}">
      <dgm:prSet/>
      <dgm:spPr/>
      <dgm:t>
        <a:bodyPr/>
        <a:lstStyle/>
        <a:p>
          <a:endParaRPr lang="fr-FR"/>
        </a:p>
      </dgm:t>
    </dgm:pt>
    <dgm:pt modelId="{624483A0-304B-4E48-AEB7-3C4552F9F43C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/>
            <a:t>1.3.5 </a:t>
          </a:r>
          <a:endParaRPr lang="fr-FR" dirty="0"/>
        </a:p>
      </dgm:t>
    </dgm:pt>
    <dgm:pt modelId="{662B5A98-57FC-4D93-9340-D5CFEE7BF34C}" type="parTrans" cxnId="{46F8AB84-1BAB-4957-A7F8-76327BFEB670}">
      <dgm:prSet/>
      <dgm:spPr/>
      <dgm:t>
        <a:bodyPr/>
        <a:lstStyle/>
        <a:p>
          <a:endParaRPr lang="fr-FR"/>
        </a:p>
      </dgm:t>
    </dgm:pt>
    <dgm:pt modelId="{E8C00FB5-33FA-4E8F-B729-F6C57F023251}" type="sibTrans" cxnId="{46F8AB84-1BAB-4957-A7F8-76327BFEB670}">
      <dgm:prSet/>
      <dgm:spPr/>
      <dgm:t>
        <a:bodyPr/>
        <a:lstStyle/>
        <a:p>
          <a:endParaRPr lang="fr-FR"/>
        </a:p>
      </dgm:t>
    </dgm:pt>
    <dgm:pt modelId="{895248F4-5EF6-4846-AAB6-B9B32F408E0A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1.3.6</a:t>
          </a:r>
        </a:p>
      </dgm:t>
    </dgm:pt>
    <dgm:pt modelId="{1A9C1769-17FD-4432-8822-B915C88196DA}" type="parTrans" cxnId="{2D757E03-8F3F-4059-92EA-4FD889DB50E0}">
      <dgm:prSet/>
      <dgm:spPr/>
      <dgm:t>
        <a:bodyPr/>
        <a:lstStyle/>
        <a:p>
          <a:endParaRPr lang="fr-FR"/>
        </a:p>
      </dgm:t>
    </dgm:pt>
    <dgm:pt modelId="{E88BCCC5-2492-42A7-B798-108E7B8505A8}" type="sibTrans" cxnId="{2D757E03-8F3F-4059-92EA-4FD889DB50E0}">
      <dgm:prSet/>
      <dgm:spPr/>
      <dgm:t>
        <a:bodyPr/>
        <a:lstStyle/>
        <a:p>
          <a:endParaRPr lang="fr-FR"/>
        </a:p>
      </dgm:t>
    </dgm:pt>
    <dgm:pt modelId="{66EAED22-53B1-4517-9F3A-A33B997880B2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1.4.2 Exécution démarrage</a:t>
          </a:r>
        </a:p>
      </dgm:t>
    </dgm:pt>
    <dgm:pt modelId="{B2144C5B-5748-406E-88E4-AFF349893C08}" type="parTrans" cxnId="{7AFAD078-E2DC-4A1D-ABF4-8ED22D7819A7}">
      <dgm:prSet/>
      <dgm:spPr/>
      <dgm:t>
        <a:bodyPr/>
        <a:lstStyle/>
        <a:p>
          <a:endParaRPr lang="fr-FR"/>
        </a:p>
      </dgm:t>
    </dgm:pt>
    <dgm:pt modelId="{58DBC05F-0425-40EA-B73B-AB11D18220A1}" type="sibTrans" cxnId="{7AFAD078-E2DC-4A1D-ABF4-8ED22D7819A7}">
      <dgm:prSet/>
      <dgm:spPr/>
      <dgm:t>
        <a:bodyPr/>
        <a:lstStyle/>
        <a:p>
          <a:endParaRPr lang="fr-FR"/>
        </a:p>
      </dgm:t>
    </dgm:pt>
    <dgm:pt modelId="{20C97EBD-DBBF-4D0A-90A1-A36A5E07D393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1.1.1 Une continuité jouée</a:t>
          </a:r>
        </a:p>
      </dgm:t>
    </dgm:pt>
    <dgm:pt modelId="{94521347-668A-4B1D-8E3F-9F01E650BD11}" type="parTrans" cxnId="{B8B9067E-E55F-492B-9332-A2894AF6CEED}">
      <dgm:prSet/>
      <dgm:spPr/>
      <dgm:t>
        <a:bodyPr/>
        <a:lstStyle/>
        <a:p>
          <a:endParaRPr lang="fr-FR"/>
        </a:p>
      </dgm:t>
    </dgm:pt>
    <dgm:pt modelId="{4A12009B-60DB-495C-8A8A-A157EF896A8E}" type="sibTrans" cxnId="{B8B9067E-E55F-492B-9332-A2894AF6CEED}">
      <dgm:prSet/>
      <dgm:spPr/>
      <dgm:t>
        <a:bodyPr/>
        <a:lstStyle/>
        <a:p>
          <a:endParaRPr lang="fr-FR"/>
        </a:p>
      </dgm:t>
    </dgm:pt>
    <dgm:pt modelId="{273F47B1-491D-47A0-8D17-9E2FF3087FA4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1.1.2 Une continuité jouée</a:t>
          </a:r>
        </a:p>
      </dgm:t>
    </dgm:pt>
    <dgm:pt modelId="{37D699C1-7223-4421-89C0-390821952735}" type="parTrans" cxnId="{29D645E9-5D50-4CBC-B1F7-E92D21C09C57}">
      <dgm:prSet/>
      <dgm:spPr/>
      <dgm:t>
        <a:bodyPr/>
        <a:lstStyle/>
        <a:p>
          <a:endParaRPr lang="fr-FR"/>
        </a:p>
      </dgm:t>
    </dgm:pt>
    <dgm:pt modelId="{F6D632E3-B63D-4E03-B7A4-4B2D00579905}" type="sibTrans" cxnId="{29D645E9-5D50-4CBC-B1F7-E92D21C09C57}">
      <dgm:prSet/>
      <dgm:spPr/>
      <dgm:t>
        <a:bodyPr/>
        <a:lstStyle/>
        <a:p>
          <a:endParaRPr lang="fr-FR"/>
        </a:p>
      </dgm:t>
    </dgm:pt>
    <dgm:pt modelId="{E5C0CC6D-DA3C-4ABE-8C49-27434B508BF9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1.1.1.2 Déclarer les représentations à la SACD</a:t>
          </a:r>
        </a:p>
      </dgm:t>
    </dgm:pt>
    <dgm:pt modelId="{8FEEDE23-56FD-453C-9003-9B4E87AE33D7}" type="parTrans" cxnId="{A9E805D9-D1C9-466E-A089-63066302977E}">
      <dgm:prSet/>
      <dgm:spPr/>
      <dgm:t>
        <a:bodyPr/>
        <a:lstStyle/>
        <a:p>
          <a:endParaRPr lang="fr-FR"/>
        </a:p>
      </dgm:t>
    </dgm:pt>
    <dgm:pt modelId="{4BFCA06C-F351-4396-A01A-A920220CC476}" type="sibTrans" cxnId="{A9E805D9-D1C9-466E-A089-63066302977E}">
      <dgm:prSet/>
      <dgm:spPr/>
      <dgm:t>
        <a:bodyPr/>
        <a:lstStyle/>
        <a:p>
          <a:endParaRPr lang="fr-FR"/>
        </a:p>
      </dgm:t>
    </dgm:pt>
    <dgm:pt modelId="{8C554E2F-1036-42D9-AC70-ACE21BA0D593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1.4.1.1 Stratégie de démarrage</a:t>
          </a:r>
        </a:p>
      </dgm:t>
    </dgm:pt>
    <dgm:pt modelId="{0BF0EE81-6B94-48F3-8598-48F6418AB069}" type="parTrans" cxnId="{9EA18385-8503-4F5F-9D4D-49C585353790}">
      <dgm:prSet/>
      <dgm:spPr/>
      <dgm:t>
        <a:bodyPr/>
        <a:lstStyle/>
        <a:p>
          <a:endParaRPr lang="fr-FR"/>
        </a:p>
      </dgm:t>
    </dgm:pt>
    <dgm:pt modelId="{97EE17B3-405C-4DD9-9E91-496656B95D1F}" type="sibTrans" cxnId="{9EA18385-8503-4F5F-9D4D-49C585353790}">
      <dgm:prSet/>
      <dgm:spPr/>
      <dgm:t>
        <a:bodyPr/>
        <a:lstStyle/>
        <a:p>
          <a:endParaRPr lang="fr-FR"/>
        </a:p>
      </dgm:t>
    </dgm:pt>
    <dgm:pt modelId="{B01A864F-7CAE-464C-8C2B-9BFD26545A5B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1.4.2.1 Formations</a:t>
          </a:r>
        </a:p>
      </dgm:t>
    </dgm:pt>
    <dgm:pt modelId="{00D70AE1-9213-4E28-9C29-4CD781DD397D}" type="parTrans" cxnId="{FCF3D123-F055-4B75-97B3-AC1D8B451885}">
      <dgm:prSet/>
      <dgm:spPr/>
      <dgm:t>
        <a:bodyPr/>
        <a:lstStyle/>
        <a:p>
          <a:endParaRPr lang="fr-FR"/>
        </a:p>
      </dgm:t>
    </dgm:pt>
    <dgm:pt modelId="{9F1732C0-F7BB-4F79-8833-2836FBF598D9}" type="sibTrans" cxnId="{FCF3D123-F055-4B75-97B3-AC1D8B451885}">
      <dgm:prSet/>
      <dgm:spPr/>
      <dgm:t>
        <a:bodyPr/>
        <a:lstStyle/>
        <a:p>
          <a:endParaRPr lang="fr-FR"/>
        </a:p>
      </dgm:t>
    </dgm:pt>
    <dgm:pt modelId="{64AEA139-114E-41F4-BAF1-958CC1E0DED8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1.4.2.3 Déploiement</a:t>
          </a:r>
        </a:p>
      </dgm:t>
    </dgm:pt>
    <dgm:pt modelId="{A464E9A7-5507-49C2-925E-B289A17D9F64}" type="parTrans" cxnId="{03143462-FA71-48DB-8B1A-E97DA1B7CEA8}">
      <dgm:prSet/>
      <dgm:spPr/>
      <dgm:t>
        <a:bodyPr/>
        <a:lstStyle/>
        <a:p>
          <a:endParaRPr lang="fr-FR"/>
        </a:p>
      </dgm:t>
    </dgm:pt>
    <dgm:pt modelId="{E61A9B67-1C5A-49DE-B7FA-C5BD1E0B028F}" type="sibTrans" cxnId="{03143462-FA71-48DB-8B1A-E97DA1B7CEA8}">
      <dgm:prSet/>
      <dgm:spPr/>
      <dgm:t>
        <a:bodyPr/>
        <a:lstStyle/>
        <a:p>
          <a:endParaRPr lang="fr-FR"/>
        </a:p>
      </dgm:t>
    </dgm:pt>
    <dgm:pt modelId="{70AA64CA-E72B-4532-8F84-B3D8C216FE07}" type="pres">
      <dgm:prSet presAssocID="{46ADD47F-78DD-4E33-ABE3-D7335088AD4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0F3C0EE-225A-414C-AFB5-EF8DB97B2FD7}" type="pres">
      <dgm:prSet presAssocID="{64046C4C-CE4A-463B-A9CB-480311E4ED16}" presName="hierRoot1" presStyleCnt="0">
        <dgm:presLayoutVars>
          <dgm:hierBranch val="init"/>
        </dgm:presLayoutVars>
      </dgm:prSet>
      <dgm:spPr/>
    </dgm:pt>
    <dgm:pt modelId="{91C13CBC-A949-4809-B796-844A6E43858E}" type="pres">
      <dgm:prSet presAssocID="{64046C4C-CE4A-463B-A9CB-480311E4ED16}" presName="rootComposite1" presStyleCnt="0"/>
      <dgm:spPr/>
    </dgm:pt>
    <dgm:pt modelId="{A8E81457-6AE1-4FFC-82FA-1BBBC4FFA68B}" type="pres">
      <dgm:prSet presAssocID="{64046C4C-CE4A-463B-A9CB-480311E4ED16}" presName="rootText1" presStyleLbl="node0" presStyleIdx="0" presStyleCnt="1">
        <dgm:presLayoutVars>
          <dgm:chPref val="3"/>
        </dgm:presLayoutVars>
      </dgm:prSet>
      <dgm:spPr/>
    </dgm:pt>
    <dgm:pt modelId="{8544849F-36B6-4AFC-A5E8-ED902117EA7E}" type="pres">
      <dgm:prSet presAssocID="{64046C4C-CE4A-463B-A9CB-480311E4ED16}" presName="rootConnector1" presStyleLbl="node1" presStyleIdx="0" presStyleCnt="0"/>
      <dgm:spPr/>
    </dgm:pt>
    <dgm:pt modelId="{4ADA9035-C06C-4B24-AC49-0BD2E605A95F}" type="pres">
      <dgm:prSet presAssocID="{64046C4C-CE4A-463B-A9CB-480311E4ED16}" presName="hierChild2" presStyleCnt="0"/>
      <dgm:spPr/>
    </dgm:pt>
    <dgm:pt modelId="{19E28A9A-96B1-4BB2-95F9-DF5AC1AE8B63}" type="pres">
      <dgm:prSet presAssocID="{2A174EC2-EF7D-438C-AAFD-8065D71EE709}" presName="Name37" presStyleLbl="parChTrans1D2" presStyleIdx="0" presStyleCnt="5"/>
      <dgm:spPr/>
    </dgm:pt>
    <dgm:pt modelId="{D610B32A-BD3C-4D13-8395-986347287175}" type="pres">
      <dgm:prSet presAssocID="{6BEAA7AF-834B-4290-9912-8B92862C7470}" presName="hierRoot2" presStyleCnt="0">
        <dgm:presLayoutVars>
          <dgm:hierBranch val="init"/>
        </dgm:presLayoutVars>
      </dgm:prSet>
      <dgm:spPr/>
    </dgm:pt>
    <dgm:pt modelId="{A80E98E4-ACDE-419C-BD3A-21A36980B474}" type="pres">
      <dgm:prSet presAssocID="{6BEAA7AF-834B-4290-9912-8B92862C7470}" presName="rootComposite" presStyleCnt="0"/>
      <dgm:spPr/>
    </dgm:pt>
    <dgm:pt modelId="{DDC37A82-751A-4517-8839-8F9DE298AEA2}" type="pres">
      <dgm:prSet presAssocID="{6BEAA7AF-834B-4290-9912-8B92862C7470}" presName="rootText" presStyleLbl="node2" presStyleIdx="0" presStyleCnt="5" custLinFactNeighborX="11773">
        <dgm:presLayoutVars>
          <dgm:chPref val="3"/>
        </dgm:presLayoutVars>
      </dgm:prSet>
      <dgm:spPr/>
    </dgm:pt>
    <dgm:pt modelId="{39D53E52-21D0-48FF-A412-8462D178033A}" type="pres">
      <dgm:prSet presAssocID="{6BEAA7AF-834B-4290-9912-8B92862C7470}" presName="rootConnector" presStyleLbl="node2" presStyleIdx="0" presStyleCnt="5"/>
      <dgm:spPr/>
    </dgm:pt>
    <dgm:pt modelId="{3DCC7710-7A45-4DF0-934D-D5475FD3C68D}" type="pres">
      <dgm:prSet presAssocID="{6BEAA7AF-834B-4290-9912-8B92862C7470}" presName="hierChild4" presStyleCnt="0"/>
      <dgm:spPr/>
    </dgm:pt>
    <dgm:pt modelId="{342819B6-5B6B-4669-A204-EDFE4D7473E0}" type="pres">
      <dgm:prSet presAssocID="{94521347-668A-4B1D-8E3F-9F01E650BD11}" presName="Name37" presStyleLbl="parChTrans1D3" presStyleIdx="0" presStyleCnt="18"/>
      <dgm:spPr/>
    </dgm:pt>
    <dgm:pt modelId="{43A9737E-7E2D-47D0-BD36-838C7A7541DD}" type="pres">
      <dgm:prSet presAssocID="{20C97EBD-DBBF-4D0A-90A1-A36A5E07D393}" presName="hierRoot2" presStyleCnt="0">
        <dgm:presLayoutVars>
          <dgm:hierBranch val="init"/>
        </dgm:presLayoutVars>
      </dgm:prSet>
      <dgm:spPr/>
    </dgm:pt>
    <dgm:pt modelId="{03EF99DF-1052-439F-8D08-8D9513064B87}" type="pres">
      <dgm:prSet presAssocID="{20C97EBD-DBBF-4D0A-90A1-A36A5E07D393}" presName="rootComposite" presStyleCnt="0"/>
      <dgm:spPr/>
    </dgm:pt>
    <dgm:pt modelId="{7259D87C-91F7-40EE-AC2C-012169B6AE0C}" type="pres">
      <dgm:prSet presAssocID="{20C97EBD-DBBF-4D0A-90A1-A36A5E07D393}" presName="rootText" presStyleLbl="node3" presStyleIdx="0" presStyleCnt="18">
        <dgm:presLayoutVars>
          <dgm:chPref val="3"/>
        </dgm:presLayoutVars>
      </dgm:prSet>
      <dgm:spPr/>
    </dgm:pt>
    <dgm:pt modelId="{4EA72D5E-825C-4711-BB76-65337D27D705}" type="pres">
      <dgm:prSet presAssocID="{20C97EBD-DBBF-4D0A-90A1-A36A5E07D393}" presName="rootConnector" presStyleLbl="node3" presStyleIdx="0" presStyleCnt="18"/>
      <dgm:spPr/>
    </dgm:pt>
    <dgm:pt modelId="{428B440F-7C31-449D-A1D9-013E32A7A632}" type="pres">
      <dgm:prSet presAssocID="{20C97EBD-DBBF-4D0A-90A1-A36A5E07D393}" presName="hierChild4" presStyleCnt="0"/>
      <dgm:spPr/>
    </dgm:pt>
    <dgm:pt modelId="{821D0B97-6B5D-4B7E-9378-7E047C0EC953}" type="pres">
      <dgm:prSet presAssocID="{E0952E50-A45B-419E-8AA8-A376CCF3A9A5}" presName="Name37" presStyleLbl="parChTrans1D4" presStyleIdx="0" presStyleCnt="12"/>
      <dgm:spPr/>
    </dgm:pt>
    <dgm:pt modelId="{5AA80C72-92CC-4810-8FB6-47815DAC70A9}" type="pres">
      <dgm:prSet presAssocID="{0CBE0CBF-BC4A-46F6-A782-6DEB4661B135}" presName="hierRoot2" presStyleCnt="0">
        <dgm:presLayoutVars>
          <dgm:hierBranch val="init"/>
        </dgm:presLayoutVars>
      </dgm:prSet>
      <dgm:spPr/>
    </dgm:pt>
    <dgm:pt modelId="{5EED423B-18EE-4931-B82C-59895E6A0942}" type="pres">
      <dgm:prSet presAssocID="{0CBE0CBF-BC4A-46F6-A782-6DEB4661B135}" presName="rootComposite" presStyleCnt="0"/>
      <dgm:spPr/>
    </dgm:pt>
    <dgm:pt modelId="{BA80C305-FFE4-42CE-867D-83BDDFB3A79A}" type="pres">
      <dgm:prSet presAssocID="{0CBE0CBF-BC4A-46F6-A782-6DEB4661B135}" presName="rootText" presStyleLbl="node4" presStyleIdx="0" presStyleCnt="12">
        <dgm:presLayoutVars>
          <dgm:chPref val="3"/>
        </dgm:presLayoutVars>
      </dgm:prSet>
      <dgm:spPr/>
    </dgm:pt>
    <dgm:pt modelId="{16B8BFB1-F9E7-467B-9120-3F16C7CD15DC}" type="pres">
      <dgm:prSet presAssocID="{0CBE0CBF-BC4A-46F6-A782-6DEB4661B135}" presName="rootConnector" presStyleLbl="node4" presStyleIdx="0" presStyleCnt="12"/>
      <dgm:spPr/>
    </dgm:pt>
    <dgm:pt modelId="{41ECE2D2-988B-4FA2-B957-C6213DD391F5}" type="pres">
      <dgm:prSet presAssocID="{0CBE0CBF-BC4A-46F6-A782-6DEB4661B135}" presName="hierChild4" presStyleCnt="0"/>
      <dgm:spPr/>
    </dgm:pt>
    <dgm:pt modelId="{9C11A455-D86A-495A-9ED4-E8AEB04E63A7}" type="pres">
      <dgm:prSet presAssocID="{0CBE0CBF-BC4A-46F6-A782-6DEB4661B135}" presName="hierChild5" presStyleCnt="0"/>
      <dgm:spPr/>
    </dgm:pt>
    <dgm:pt modelId="{C6105C2D-1276-4491-835D-662A26018723}" type="pres">
      <dgm:prSet presAssocID="{8FEEDE23-56FD-453C-9003-9B4E87AE33D7}" presName="Name37" presStyleLbl="parChTrans1D4" presStyleIdx="1" presStyleCnt="12"/>
      <dgm:spPr/>
    </dgm:pt>
    <dgm:pt modelId="{D5A698F1-293D-4303-9843-D79FFE192F3D}" type="pres">
      <dgm:prSet presAssocID="{E5C0CC6D-DA3C-4ABE-8C49-27434B508BF9}" presName="hierRoot2" presStyleCnt="0">
        <dgm:presLayoutVars>
          <dgm:hierBranch val="init"/>
        </dgm:presLayoutVars>
      </dgm:prSet>
      <dgm:spPr/>
    </dgm:pt>
    <dgm:pt modelId="{7F19F8F4-A589-402F-A74A-8C1B09CCFE06}" type="pres">
      <dgm:prSet presAssocID="{E5C0CC6D-DA3C-4ABE-8C49-27434B508BF9}" presName="rootComposite" presStyleCnt="0"/>
      <dgm:spPr/>
    </dgm:pt>
    <dgm:pt modelId="{E935CD77-4045-4B53-9F00-F91B72460C39}" type="pres">
      <dgm:prSet presAssocID="{E5C0CC6D-DA3C-4ABE-8C49-27434B508BF9}" presName="rootText" presStyleLbl="node4" presStyleIdx="1" presStyleCnt="12">
        <dgm:presLayoutVars>
          <dgm:chPref val="3"/>
        </dgm:presLayoutVars>
      </dgm:prSet>
      <dgm:spPr/>
    </dgm:pt>
    <dgm:pt modelId="{F4977A68-7071-49BF-BD84-E1D4DEC1685F}" type="pres">
      <dgm:prSet presAssocID="{E5C0CC6D-DA3C-4ABE-8C49-27434B508BF9}" presName="rootConnector" presStyleLbl="node4" presStyleIdx="1" presStyleCnt="12"/>
      <dgm:spPr/>
    </dgm:pt>
    <dgm:pt modelId="{F749A350-D9E8-4C80-BF26-565D885E3DF5}" type="pres">
      <dgm:prSet presAssocID="{E5C0CC6D-DA3C-4ABE-8C49-27434B508BF9}" presName="hierChild4" presStyleCnt="0"/>
      <dgm:spPr/>
    </dgm:pt>
    <dgm:pt modelId="{2FAE0553-2687-46D1-A377-C8EA2FDF3ABB}" type="pres">
      <dgm:prSet presAssocID="{E5C0CC6D-DA3C-4ABE-8C49-27434B508BF9}" presName="hierChild5" presStyleCnt="0"/>
      <dgm:spPr/>
    </dgm:pt>
    <dgm:pt modelId="{8C2FEC4A-C670-4D12-904E-43D206956693}" type="pres">
      <dgm:prSet presAssocID="{20C97EBD-DBBF-4D0A-90A1-A36A5E07D393}" presName="hierChild5" presStyleCnt="0"/>
      <dgm:spPr/>
    </dgm:pt>
    <dgm:pt modelId="{AD15D870-78FF-44BC-836E-F574C4FAB0C3}" type="pres">
      <dgm:prSet presAssocID="{37D699C1-7223-4421-89C0-390821952735}" presName="Name37" presStyleLbl="parChTrans1D3" presStyleIdx="1" presStyleCnt="18"/>
      <dgm:spPr/>
    </dgm:pt>
    <dgm:pt modelId="{7B572342-8543-419F-AAF2-7EB9B4C9C17C}" type="pres">
      <dgm:prSet presAssocID="{273F47B1-491D-47A0-8D17-9E2FF3087FA4}" presName="hierRoot2" presStyleCnt="0">
        <dgm:presLayoutVars>
          <dgm:hierBranch val="init"/>
        </dgm:presLayoutVars>
      </dgm:prSet>
      <dgm:spPr/>
    </dgm:pt>
    <dgm:pt modelId="{55D46715-6E8A-4B98-A61B-9A612A7F1661}" type="pres">
      <dgm:prSet presAssocID="{273F47B1-491D-47A0-8D17-9E2FF3087FA4}" presName="rootComposite" presStyleCnt="0"/>
      <dgm:spPr/>
    </dgm:pt>
    <dgm:pt modelId="{0382DA09-EE6B-4EEC-821E-35A5237BC106}" type="pres">
      <dgm:prSet presAssocID="{273F47B1-491D-47A0-8D17-9E2FF3087FA4}" presName="rootText" presStyleLbl="node3" presStyleIdx="1" presStyleCnt="18">
        <dgm:presLayoutVars>
          <dgm:chPref val="3"/>
        </dgm:presLayoutVars>
      </dgm:prSet>
      <dgm:spPr/>
    </dgm:pt>
    <dgm:pt modelId="{FD56941D-04C0-4B90-8C87-CF0ABCDC415C}" type="pres">
      <dgm:prSet presAssocID="{273F47B1-491D-47A0-8D17-9E2FF3087FA4}" presName="rootConnector" presStyleLbl="node3" presStyleIdx="1" presStyleCnt="18"/>
      <dgm:spPr/>
    </dgm:pt>
    <dgm:pt modelId="{0F2EA6D7-D599-4D6F-850F-AB83A449C279}" type="pres">
      <dgm:prSet presAssocID="{273F47B1-491D-47A0-8D17-9E2FF3087FA4}" presName="hierChild4" presStyleCnt="0"/>
      <dgm:spPr/>
    </dgm:pt>
    <dgm:pt modelId="{8251761A-873B-49D3-A41D-326A70ED6FD3}" type="pres">
      <dgm:prSet presAssocID="{8FC0C875-EFF8-4CE8-A14A-9175968B5ABB}" presName="Name37" presStyleLbl="parChTrans1D4" presStyleIdx="2" presStyleCnt="12"/>
      <dgm:spPr/>
    </dgm:pt>
    <dgm:pt modelId="{E0397086-D625-49D1-B09A-927B6082F39C}" type="pres">
      <dgm:prSet presAssocID="{1A237801-253C-450B-99FB-9307E25018C5}" presName="hierRoot2" presStyleCnt="0">
        <dgm:presLayoutVars>
          <dgm:hierBranch val="init"/>
        </dgm:presLayoutVars>
      </dgm:prSet>
      <dgm:spPr/>
    </dgm:pt>
    <dgm:pt modelId="{1DA54444-7AA9-49E9-A6E6-1B94624FE14E}" type="pres">
      <dgm:prSet presAssocID="{1A237801-253C-450B-99FB-9307E25018C5}" presName="rootComposite" presStyleCnt="0"/>
      <dgm:spPr/>
    </dgm:pt>
    <dgm:pt modelId="{874ED9BD-0661-4778-B1D1-F6992D923782}" type="pres">
      <dgm:prSet presAssocID="{1A237801-253C-450B-99FB-9307E25018C5}" presName="rootText" presStyleLbl="node4" presStyleIdx="2" presStyleCnt="12">
        <dgm:presLayoutVars>
          <dgm:chPref val="3"/>
        </dgm:presLayoutVars>
      </dgm:prSet>
      <dgm:spPr/>
    </dgm:pt>
    <dgm:pt modelId="{3B47BA06-2C58-456C-9ACF-26004EBFBE40}" type="pres">
      <dgm:prSet presAssocID="{1A237801-253C-450B-99FB-9307E25018C5}" presName="rootConnector" presStyleLbl="node4" presStyleIdx="2" presStyleCnt="12"/>
      <dgm:spPr/>
    </dgm:pt>
    <dgm:pt modelId="{6FCA56CB-7895-457C-8E5C-9DB8C1C51812}" type="pres">
      <dgm:prSet presAssocID="{1A237801-253C-450B-99FB-9307E25018C5}" presName="hierChild4" presStyleCnt="0"/>
      <dgm:spPr/>
    </dgm:pt>
    <dgm:pt modelId="{B6E2EF8E-3F45-4175-A80D-837B64AFA578}" type="pres">
      <dgm:prSet presAssocID="{1A237801-253C-450B-99FB-9307E25018C5}" presName="hierChild5" presStyleCnt="0"/>
      <dgm:spPr/>
    </dgm:pt>
    <dgm:pt modelId="{94F0C9FE-B919-4F04-A5B0-3BC7DEA87013}" type="pres">
      <dgm:prSet presAssocID="{3FC132B1-5CCA-4C22-BF55-B560333AF26B}" presName="Name37" presStyleLbl="parChTrans1D4" presStyleIdx="3" presStyleCnt="12"/>
      <dgm:spPr/>
    </dgm:pt>
    <dgm:pt modelId="{9C06BEF2-2AD9-49F0-B070-F63436DB0A52}" type="pres">
      <dgm:prSet presAssocID="{417B96ED-E1D2-4DBD-8827-8048A04EAF1F}" presName="hierRoot2" presStyleCnt="0">
        <dgm:presLayoutVars>
          <dgm:hierBranch val="init"/>
        </dgm:presLayoutVars>
      </dgm:prSet>
      <dgm:spPr/>
    </dgm:pt>
    <dgm:pt modelId="{3BBE88FA-558E-4CA2-9B24-A1EAE4CEA6DD}" type="pres">
      <dgm:prSet presAssocID="{417B96ED-E1D2-4DBD-8827-8048A04EAF1F}" presName="rootComposite" presStyleCnt="0"/>
      <dgm:spPr/>
    </dgm:pt>
    <dgm:pt modelId="{DAAEE000-97B9-4349-B9CC-D6D032FE7694}" type="pres">
      <dgm:prSet presAssocID="{417B96ED-E1D2-4DBD-8827-8048A04EAF1F}" presName="rootText" presStyleLbl="node4" presStyleIdx="3" presStyleCnt="12">
        <dgm:presLayoutVars>
          <dgm:chPref val="3"/>
        </dgm:presLayoutVars>
      </dgm:prSet>
      <dgm:spPr/>
    </dgm:pt>
    <dgm:pt modelId="{6C3641DA-4137-469E-8C97-8C09B87587AB}" type="pres">
      <dgm:prSet presAssocID="{417B96ED-E1D2-4DBD-8827-8048A04EAF1F}" presName="rootConnector" presStyleLbl="node4" presStyleIdx="3" presStyleCnt="12"/>
      <dgm:spPr/>
    </dgm:pt>
    <dgm:pt modelId="{3D38A3A9-FD18-467A-80FA-C7ABD2F7296F}" type="pres">
      <dgm:prSet presAssocID="{417B96ED-E1D2-4DBD-8827-8048A04EAF1F}" presName="hierChild4" presStyleCnt="0"/>
      <dgm:spPr/>
    </dgm:pt>
    <dgm:pt modelId="{07AA8D4D-5290-4792-B16D-91F924D8D2A2}" type="pres">
      <dgm:prSet presAssocID="{417B96ED-E1D2-4DBD-8827-8048A04EAF1F}" presName="hierChild5" presStyleCnt="0"/>
      <dgm:spPr/>
    </dgm:pt>
    <dgm:pt modelId="{CCA07A48-1D13-4CEB-95F9-FCC1806BC7C1}" type="pres">
      <dgm:prSet presAssocID="{2F0F6298-A62A-4E05-9EC8-4800C7A2FCD1}" presName="Name37" presStyleLbl="parChTrans1D4" presStyleIdx="4" presStyleCnt="12"/>
      <dgm:spPr/>
    </dgm:pt>
    <dgm:pt modelId="{1FB177C9-C248-441B-8715-7E10F4C2F1E0}" type="pres">
      <dgm:prSet presAssocID="{01C7BDD3-F6B1-4593-9007-FCC5586E5454}" presName="hierRoot2" presStyleCnt="0">
        <dgm:presLayoutVars>
          <dgm:hierBranch val="init"/>
        </dgm:presLayoutVars>
      </dgm:prSet>
      <dgm:spPr/>
    </dgm:pt>
    <dgm:pt modelId="{C4339D76-C93E-48B1-8BDC-11B5CF7A403B}" type="pres">
      <dgm:prSet presAssocID="{01C7BDD3-F6B1-4593-9007-FCC5586E5454}" presName="rootComposite" presStyleCnt="0"/>
      <dgm:spPr/>
    </dgm:pt>
    <dgm:pt modelId="{13936C22-0365-4535-ABBD-6DE69BBD8B3D}" type="pres">
      <dgm:prSet presAssocID="{01C7BDD3-F6B1-4593-9007-FCC5586E5454}" presName="rootText" presStyleLbl="node4" presStyleIdx="4" presStyleCnt="12">
        <dgm:presLayoutVars>
          <dgm:chPref val="3"/>
        </dgm:presLayoutVars>
      </dgm:prSet>
      <dgm:spPr/>
    </dgm:pt>
    <dgm:pt modelId="{AB197CC6-E91B-40AD-A77E-9A8EEB7C2307}" type="pres">
      <dgm:prSet presAssocID="{01C7BDD3-F6B1-4593-9007-FCC5586E5454}" presName="rootConnector" presStyleLbl="node4" presStyleIdx="4" presStyleCnt="12"/>
      <dgm:spPr/>
    </dgm:pt>
    <dgm:pt modelId="{0AC20DE8-72BD-4FDD-936C-86372A093DE3}" type="pres">
      <dgm:prSet presAssocID="{01C7BDD3-F6B1-4593-9007-FCC5586E5454}" presName="hierChild4" presStyleCnt="0"/>
      <dgm:spPr/>
    </dgm:pt>
    <dgm:pt modelId="{469BBFF3-D46A-4930-8F15-291CDB028BCB}" type="pres">
      <dgm:prSet presAssocID="{01C7BDD3-F6B1-4593-9007-FCC5586E5454}" presName="hierChild5" presStyleCnt="0"/>
      <dgm:spPr/>
    </dgm:pt>
    <dgm:pt modelId="{8D3EFE1B-E79D-46A4-A382-E9A040808503}" type="pres">
      <dgm:prSet presAssocID="{273F47B1-491D-47A0-8D17-9E2FF3087FA4}" presName="hierChild5" presStyleCnt="0"/>
      <dgm:spPr/>
    </dgm:pt>
    <dgm:pt modelId="{FAE94E99-CFCE-4FA2-8AC4-967DD5A21541}" type="pres">
      <dgm:prSet presAssocID="{6BEAA7AF-834B-4290-9912-8B92862C7470}" presName="hierChild5" presStyleCnt="0"/>
      <dgm:spPr/>
    </dgm:pt>
    <dgm:pt modelId="{F9EC26D6-65B5-4C81-93E3-12D4E0D492A5}" type="pres">
      <dgm:prSet presAssocID="{FDD46EBE-D9D2-49E6-8F92-A29268A9036E}" presName="Name37" presStyleLbl="parChTrans1D2" presStyleIdx="1" presStyleCnt="5"/>
      <dgm:spPr/>
    </dgm:pt>
    <dgm:pt modelId="{7F70A384-8EE9-4D7D-8BEA-5DBE4D4A0328}" type="pres">
      <dgm:prSet presAssocID="{881C9479-2115-4E6F-817D-C9B7CE362D5E}" presName="hierRoot2" presStyleCnt="0">
        <dgm:presLayoutVars>
          <dgm:hierBranch val="init"/>
        </dgm:presLayoutVars>
      </dgm:prSet>
      <dgm:spPr/>
    </dgm:pt>
    <dgm:pt modelId="{6E094028-DEC9-44A2-A513-046309C3E6F7}" type="pres">
      <dgm:prSet presAssocID="{881C9479-2115-4E6F-817D-C9B7CE362D5E}" presName="rootComposite" presStyleCnt="0"/>
      <dgm:spPr/>
    </dgm:pt>
    <dgm:pt modelId="{EE565C0C-1105-4789-A6AC-0B59461791D3}" type="pres">
      <dgm:prSet presAssocID="{881C9479-2115-4E6F-817D-C9B7CE362D5E}" presName="rootText" presStyleLbl="node2" presStyleIdx="1" presStyleCnt="5" custLinFactNeighborX="9257">
        <dgm:presLayoutVars>
          <dgm:chPref val="3"/>
        </dgm:presLayoutVars>
      </dgm:prSet>
      <dgm:spPr/>
    </dgm:pt>
    <dgm:pt modelId="{8353BF0B-5F0B-4B21-90DF-BC7520A36FEF}" type="pres">
      <dgm:prSet presAssocID="{881C9479-2115-4E6F-817D-C9B7CE362D5E}" presName="rootConnector" presStyleLbl="node2" presStyleIdx="1" presStyleCnt="5"/>
      <dgm:spPr/>
    </dgm:pt>
    <dgm:pt modelId="{3D095655-45E2-4A31-8814-4017F326FD38}" type="pres">
      <dgm:prSet presAssocID="{881C9479-2115-4E6F-817D-C9B7CE362D5E}" presName="hierChild4" presStyleCnt="0"/>
      <dgm:spPr/>
    </dgm:pt>
    <dgm:pt modelId="{CD4141CE-53B0-4721-89FB-BDFE8A80C006}" type="pres">
      <dgm:prSet presAssocID="{3DFC82AC-0085-4496-B33C-8898E1566453}" presName="Name37" presStyleLbl="parChTrans1D3" presStyleIdx="2" presStyleCnt="18"/>
      <dgm:spPr/>
    </dgm:pt>
    <dgm:pt modelId="{2865AA50-C15F-4ECB-A22C-EFC52FAC61A6}" type="pres">
      <dgm:prSet presAssocID="{2DD7FBA7-979C-45D4-AC9C-A2B895CD6D46}" presName="hierRoot2" presStyleCnt="0">
        <dgm:presLayoutVars>
          <dgm:hierBranch val="init"/>
        </dgm:presLayoutVars>
      </dgm:prSet>
      <dgm:spPr/>
    </dgm:pt>
    <dgm:pt modelId="{E47082D2-44A6-410F-A4C1-CAE9C78ED164}" type="pres">
      <dgm:prSet presAssocID="{2DD7FBA7-979C-45D4-AC9C-A2B895CD6D46}" presName="rootComposite" presStyleCnt="0"/>
      <dgm:spPr/>
    </dgm:pt>
    <dgm:pt modelId="{04E3BBF6-BAE1-4B95-A71E-E695B9377D5E}" type="pres">
      <dgm:prSet presAssocID="{2DD7FBA7-979C-45D4-AC9C-A2B895CD6D46}" presName="rootText" presStyleLbl="node3" presStyleIdx="2" presStyleCnt="18">
        <dgm:presLayoutVars>
          <dgm:chPref val="3"/>
        </dgm:presLayoutVars>
      </dgm:prSet>
      <dgm:spPr/>
    </dgm:pt>
    <dgm:pt modelId="{9D2BA969-9878-473A-A6ED-9DDC2F39C3BF}" type="pres">
      <dgm:prSet presAssocID="{2DD7FBA7-979C-45D4-AC9C-A2B895CD6D46}" presName="rootConnector" presStyleLbl="node3" presStyleIdx="2" presStyleCnt="18"/>
      <dgm:spPr/>
    </dgm:pt>
    <dgm:pt modelId="{DECF85F5-C5EA-48E1-B593-42CBE888A836}" type="pres">
      <dgm:prSet presAssocID="{2DD7FBA7-979C-45D4-AC9C-A2B895CD6D46}" presName="hierChild4" presStyleCnt="0"/>
      <dgm:spPr/>
    </dgm:pt>
    <dgm:pt modelId="{FB97C7BD-ED8F-4E83-BE58-E7EB00D2F2E1}" type="pres">
      <dgm:prSet presAssocID="{2DD7FBA7-979C-45D4-AC9C-A2B895CD6D46}" presName="hierChild5" presStyleCnt="0"/>
      <dgm:spPr/>
    </dgm:pt>
    <dgm:pt modelId="{92711EE4-D43A-4C48-8130-65A60818F61F}" type="pres">
      <dgm:prSet presAssocID="{8B45A901-9DE7-404F-85B5-2F574DB921BA}" presName="Name37" presStyleLbl="parChTrans1D3" presStyleIdx="3" presStyleCnt="18"/>
      <dgm:spPr/>
    </dgm:pt>
    <dgm:pt modelId="{BA404CDC-AA0B-414E-B33C-C10972B1572C}" type="pres">
      <dgm:prSet presAssocID="{90574FA3-5D1E-469F-9FC1-0FBABD2CF6C1}" presName="hierRoot2" presStyleCnt="0">
        <dgm:presLayoutVars>
          <dgm:hierBranch val="init"/>
        </dgm:presLayoutVars>
      </dgm:prSet>
      <dgm:spPr/>
    </dgm:pt>
    <dgm:pt modelId="{7FDA460F-DE36-470E-A9F5-B0F8B42B3C62}" type="pres">
      <dgm:prSet presAssocID="{90574FA3-5D1E-469F-9FC1-0FBABD2CF6C1}" presName="rootComposite" presStyleCnt="0"/>
      <dgm:spPr/>
    </dgm:pt>
    <dgm:pt modelId="{14FBF5EB-57B0-4F83-90AC-9E99C167C687}" type="pres">
      <dgm:prSet presAssocID="{90574FA3-5D1E-469F-9FC1-0FBABD2CF6C1}" presName="rootText" presStyleLbl="node3" presStyleIdx="3" presStyleCnt="18">
        <dgm:presLayoutVars>
          <dgm:chPref val="3"/>
        </dgm:presLayoutVars>
      </dgm:prSet>
      <dgm:spPr/>
    </dgm:pt>
    <dgm:pt modelId="{68B0BA22-A128-4DA1-8EDC-EFE6EBA48EDC}" type="pres">
      <dgm:prSet presAssocID="{90574FA3-5D1E-469F-9FC1-0FBABD2CF6C1}" presName="rootConnector" presStyleLbl="node3" presStyleIdx="3" presStyleCnt="18"/>
      <dgm:spPr/>
    </dgm:pt>
    <dgm:pt modelId="{6350B785-9E56-4149-BCF7-0C127AB15D4E}" type="pres">
      <dgm:prSet presAssocID="{90574FA3-5D1E-469F-9FC1-0FBABD2CF6C1}" presName="hierChild4" presStyleCnt="0"/>
      <dgm:spPr/>
    </dgm:pt>
    <dgm:pt modelId="{34C99FEA-A479-4924-8182-A40F4145A3C9}" type="pres">
      <dgm:prSet presAssocID="{90574FA3-5D1E-469F-9FC1-0FBABD2CF6C1}" presName="hierChild5" presStyleCnt="0"/>
      <dgm:spPr/>
    </dgm:pt>
    <dgm:pt modelId="{3C129C79-101F-4DA4-9EE1-24C3F367570D}" type="pres">
      <dgm:prSet presAssocID="{DF2FDBBD-6DA9-4C48-91CB-AEDBDF50D93F}" presName="Name37" presStyleLbl="parChTrans1D3" presStyleIdx="4" presStyleCnt="18"/>
      <dgm:spPr/>
    </dgm:pt>
    <dgm:pt modelId="{05D8B086-ED66-41D9-A514-1601D264E1A3}" type="pres">
      <dgm:prSet presAssocID="{B1231C85-DB94-44DC-924B-5A373BE6982B}" presName="hierRoot2" presStyleCnt="0">
        <dgm:presLayoutVars>
          <dgm:hierBranch val="init"/>
        </dgm:presLayoutVars>
      </dgm:prSet>
      <dgm:spPr/>
    </dgm:pt>
    <dgm:pt modelId="{90412CCB-2BE2-493C-9F69-F87742D6643C}" type="pres">
      <dgm:prSet presAssocID="{B1231C85-DB94-44DC-924B-5A373BE6982B}" presName="rootComposite" presStyleCnt="0"/>
      <dgm:spPr/>
    </dgm:pt>
    <dgm:pt modelId="{AF4FA577-4B2B-42B1-B417-EB899020779B}" type="pres">
      <dgm:prSet presAssocID="{B1231C85-DB94-44DC-924B-5A373BE6982B}" presName="rootText" presStyleLbl="node3" presStyleIdx="4" presStyleCnt="18">
        <dgm:presLayoutVars>
          <dgm:chPref val="3"/>
        </dgm:presLayoutVars>
      </dgm:prSet>
      <dgm:spPr/>
    </dgm:pt>
    <dgm:pt modelId="{BAE7AB4E-BA00-44CB-A4FC-0E026C76FFC3}" type="pres">
      <dgm:prSet presAssocID="{B1231C85-DB94-44DC-924B-5A373BE6982B}" presName="rootConnector" presStyleLbl="node3" presStyleIdx="4" presStyleCnt="18"/>
      <dgm:spPr/>
    </dgm:pt>
    <dgm:pt modelId="{DEDCF450-5F33-4314-8F0D-0F23B8DF61A2}" type="pres">
      <dgm:prSet presAssocID="{B1231C85-DB94-44DC-924B-5A373BE6982B}" presName="hierChild4" presStyleCnt="0"/>
      <dgm:spPr/>
    </dgm:pt>
    <dgm:pt modelId="{4604E1D5-9F06-4315-88E1-216BF7A0F429}" type="pres">
      <dgm:prSet presAssocID="{B1231C85-DB94-44DC-924B-5A373BE6982B}" presName="hierChild5" presStyleCnt="0"/>
      <dgm:spPr/>
    </dgm:pt>
    <dgm:pt modelId="{08ACA0F4-5C07-40E5-80F7-F013CDC01F19}" type="pres">
      <dgm:prSet presAssocID="{17F22414-F6EF-4A2C-8F41-2D2E8D364576}" presName="Name37" presStyleLbl="parChTrans1D3" presStyleIdx="5" presStyleCnt="18"/>
      <dgm:spPr/>
    </dgm:pt>
    <dgm:pt modelId="{22981C2C-68C8-4013-8E36-73F7642090AA}" type="pres">
      <dgm:prSet presAssocID="{DCA42473-C651-408D-B073-58FA67875BB1}" presName="hierRoot2" presStyleCnt="0">
        <dgm:presLayoutVars>
          <dgm:hierBranch val="init"/>
        </dgm:presLayoutVars>
      </dgm:prSet>
      <dgm:spPr/>
    </dgm:pt>
    <dgm:pt modelId="{51BFC3DF-B49E-4FA2-B94D-1681D87CBFE9}" type="pres">
      <dgm:prSet presAssocID="{DCA42473-C651-408D-B073-58FA67875BB1}" presName="rootComposite" presStyleCnt="0"/>
      <dgm:spPr/>
    </dgm:pt>
    <dgm:pt modelId="{59909D3D-2515-443D-97EF-344C9B5FAC73}" type="pres">
      <dgm:prSet presAssocID="{DCA42473-C651-408D-B073-58FA67875BB1}" presName="rootText" presStyleLbl="node3" presStyleIdx="5" presStyleCnt="18">
        <dgm:presLayoutVars>
          <dgm:chPref val="3"/>
        </dgm:presLayoutVars>
      </dgm:prSet>
      <dgm:spPr/>
    </dgm:pt>
    <dgm:pt modelId="{C023CEFC-E892-4E7D-A604-1901A17392EF}" type="pres">
      <dgm:prSet presAssocID="{DCA42473-C651-408D-B073-58FA67875BB1}" presName="rootConnector" presStyleLbl="node3" presStyleIdx="5" presStyleCnt="18"/>
      <dgm:spPr/>
    </dgm:pt>
    <dgm:pt modelId="{2BDB84D6-E684-4C26-B31A-0E1E996358C0}" type="pres">
      <dgm:prSet presAssocID="{DCA42473-C651-408D-B073-58FA67875BB1}" presName="hierChild4" presStyleCnt="0"/>
      <dgm:spPr/>
    </dgm:pt>
    <dgm:pt modelId="{5A568CB4-8077-456C-8F30-E1AF2D0DD00E}" type="pres">
      <dgm:prSet presAssocID="{DCA42473-C651-408D-B073-58FA67875BB1}" presName="hierChild5" presStyleCnt="0"/>
      <dgm:spPr/>
    </dgm:pt>
    <dgm:pt modelId="{E4140B6C-319B-48C4-A8F8-01CF5428799A}" type="pres">
      <dgm:prSet presAssocID="{881C9479-2115-4E6F-817D-C9B7CE362D5E}" presName="hierChild5" presStyleCnt="0"/>
      <dgm:spPr/>
    </dgm:pt>
    <dgm:pt modelId="{827A269E-82A8-40C6-8F97-B908D4A1BA63}" type="pres">
      <dgm:prSet presAssocID="{F0B70A66-2335-4391-8DF3-622033FCD8C5}" presName="Name37" presStyleLbl="parChTrans1D2" presStyleIdx="2" presStyleCnt="5"/>
      <dgm:spPr/>
    </dgm:pt>
    <dgm:pt modelId="{690A9AE3-6EE1-471D-85FB-2503420584B9}" type="pres">
      <dgm:prSet presAssocID="{AE5A8C5E-F2DA-40BB-B263-F3778E12EC54}" presName="hierRoot2" presStyleCnt="0">
        <dgm:presLayoutVars>
          <dgm:hierBranch val="init"/>
        </dgm:presLayoutVars>
      </dgm:prSet>
      <dgm:spPr/>
    </dgm:pt>
    <dgm:pt modelId="{26378916-EF24-4C2E-BBE0-0AC4F8C854B3}" type="pres">
      <dgm:prSet presAssocID="{AE5A8C5E-F2DA-40BB-B263-F3778E12EC54}" presName="rootComposite" presStyleCnt="0"/>
      <dgm:spPr/>
    </dgm:pt>
    <dgm:pt modelId="{03F67929-CD4A-4264-BB87-F7902D94667A}" type="pres">
      <dgm:prSet presAssocID="{AE5A8C5E-F2DA-40BB-B263-F3778E12EC54}" presName="rootText" presStyleLbl="node2" presStyleIdx="2" presStyleCnt="5" custLinFactNeighborX="11773">
        <dgm:presLayoutVars>
          <dgm:chPref val="3"/>
        </dgm:presLayoutVars>
      </dgm:prSet>
      <dgm:spPr/>
    </dgm:pt>
    <dgm:pt modelId="{46B7DE51-851B-4FB2-AC6D-24AFEBE3FE8E}" type="pres">
      <dgm:prSet presAssocID="{AE5A8C5E-F2DA-40BB-B263-F3778E12EC54}" presName="rootConnector" presStyleLbl="node2" presStyleIdx="2" presStyleCnt="5"/>
      <dgm:spPr/>
    </dgm:pt>
    <dgm:pt modelId="{6DEE66F7-C35F-41CF-B58B-A873D3FFF9D2}" type="pres">
      <dgm:prSet presAssocID="{AE5A8C5E-F2DA-40BB-B263-F3778E12EC54}" presName="hierChild4" presStyleCnt="0"/>
      <dgm:spPr/>
    </dgm:pt>
    <dgm:pt modelId="{E35CE2E1-1719-4417-8537-8C2E93F51D18}" type="pres">
      <dgm:prSet presAssocID="{50BF0A2C-0EB4-44A4-A8B7-C5F10699CBCA}" presName="Name37" presStyleLbl="parChTrans1D3" presStyleIdx="6" presStyleCnt="18"/>
      <dgm:spPr/>
    </dgm:pt>
    <dgm:pt modelId="{49E9A0B7-B125-4F46-8D3C-91A3B9BCA3F6}" type="pres">
      <dgm:prSet presAssocID="{777761C9-8F6A-44AF-99BA-3C4B7C7E895E}" presName="hierRoot2" presStyleCnt="0">
        <dgm:presLayoutVars>
          <dgm:hierBranch val="init"/>
        </dgm:presLayoutVars>
      </dgm:prSet>
      <dgm:spPr/>
    </dgm:pt>
    <dgm:pt modelId="{9021292C-3F18-4523-A818-D8FBB810775E}" type="pres">
      <dgm:prSet presAssocID="{777761C9-8F6A-44AF-99BA-3C4B7C7E895E}" presName="rootComposite" presStyleCnt="0"/>
      <dgm:spPr/>
    </dgm:pt>
    <dgm:pt modelId="{5282E831-6A1A-4A0C-A393-CD6AACDFBD97}" type="pres">
      <dgm:prSet presAssocID="{777761C9-8F6A-44AF-99BA-3C4B7C7E895E}" presName="rootText" presStyleLbl="node3" presStyleIdx="6" presStyleCnt="18">
        <dgm:presLayoutVars>
          <dgm:chPref val="3"/>
        </dgm:presLayoutVars>
      </dgm:prSet>
      <dgm:spPr/>
    </dgm:pt>
    <dgm:pt modelId="{035DCAF6-0B62-44C3-8E49-5B2331E59499}" type="pres">
      <dgm:prSet presAssocID="{777761C9-8F6A-44AF-99BA-3C4B7C7E895E}" presName="rootConnector" presStyleLbl="node3" presStyleIdx="6" presStyleCnt="18"/>
      <dgm:spPr/>
    </dgm:pt>
    <dgm:pt modelId="{CBD711A0-9499-4364-8F7F-73280076D5A4}" type="pres">
      <dgm:prSet presAssocID="{777761C9-8F6A-44AF-99BA-3C4B7C7E895E}" presName="hierChild4" presStyleCnt="0"/>
      <dgm:spPr/>
    </dgm:pt>
    <dgm:pt modelId="{8FB56848-7EB2-4925-B918-45B62DCFD9A4}" type="pres">
      <dgm:prSet presAssocID="{777761C9-8F6A-44AF-99BA-3C4B7C7E895E}" presName="hierChild5" presStyleCnt="0"/>
      <dgm:spPr/>
    </dgm:pt>
    <dgm:pt modelId="{5EB800A9-A30E-4472-B4CC-215F5F455558}" type="pres">
      <dgm:prSet presAssocID="{95CB636D-7797-40B0-9590-E18F4BC1F7BE}" presName="Name37" presStyleLbl="parChTrans1D3" presStyleIdx="7" presStyleCnt="18"/>
      <dgm:spPr/>
    </dgm:pt>
    <dgm:pt modelId="{AED708AE-15D5-4557-B3A9-7E9C748C9C22}" type="pres">
      <dgm:prSet presAssocID="{45ED1007-F590-486A-AF5A-B4E90A51F589}" presName="hierRoot2" presStyleCnt="0">
        <dgm:presLayoutVars>
          <dgm:hierBranch val="init"/>
        </dgm:presLayoutVars>
      </dgm:prSet>
      <dgm:spPr/>
    </dgm:pt>
    <dgm:pt modelId="{38BFDD7E-AFCA-421B-9253-8AB666507E26}" type="pres">
      <dgm:prSet presAssocID="{45ED1007-F590-486A-AF5A-B4E90A51F589}" presName="rootComposite" presStyleCnt="0"/>
      <dgm:spPr/>
    </dgm:pt>
    <dgm:pt modelId="{2F72DFE4-D3DB-41D1-828E-0F0DF4FF8819}" type="pres">
      <dgm:prSet presAssocID="{45ED1007-F590-486A-AF5A-B4E90A51F589}" presName="rootText" presStyleLbl="node3" presStyleIdx="7" presStyleCnt="18">
        <dgm:presLayoutVars>
          <dgm:chPref val="3"/>
        </dgm:presLayoutVars>
      </dgm:prSet>
      <dgm:spPr/>
    </dgm:pt>
    <dgm:pt modelId="{07FF3F9C-6F71-4D87-8FEA-83AD61134E3B}" type="pres">
      <dgm:prSet presAssocID="{45ED1007-F590-486A-AF5A-B4E90A51F589}" presName="rootConnector" presStyleLbl="node3" presStyleIdx="7" presStyleCnt="18"/>
      <dgm:spPr/>
    </dgm:pt>
    <dgm:pt modelId="{1065B280-B54B-46D3-8906-84DEB1B47B79}" type="pres">
      <dgm:prSet presAssocID="{45ED1007-F590-486A-AF5A-B4E90A51F589}" presName="hierChild4" presStyleCnt="0"/>
      <dgm:spPr/>
    </dgm:pt>
    <dgm:pt modelId="{8600BCED-C544-4437-AC20-589D2389E368}" type="pres">
      <dgm:prSet presAssocID="{45ED1007-F590-486A-AF5A-B4E90A51F589}" presName="hierChild5" presStyleCnt="0"/>
      <dgm:spPr/>
    </dgm:pt>
    <dgm:pt modelId="{5F1D06EE-5AE4-4FC8-9DA5-466B8DA0C483}" type="pres">
      <dgm:prSet presAssocID="{B63EF9AA-2351-4A27-B723-7232AC201D60}" presName="Name37" presStyleLbl="parChTrans1D3" presStyleIdx="8" presStyleCnt="18"/>
      <dgm:spPr/>
    </dgm:pt>
    <dgm:pt modelId="{1AA51671-12CD-461D-9292-7F1ADADBFBB6}" type="pres">
      <dgm:prSet presAssocID="{6F79AE07-97C3-4A77-827F-FCC0D917016A}" presName="hierRoot2" presStyleCnt="0">
        <dgm:presLayoutVars>
          <dgm:hierBranch val="init"/>
        </dgm:presLayoutVars>
      </dgm:prSet>
      <dgm:spPr/>
    </dgm:pt>
    <dgm:pt modelId="{1DA6B1E9-A36B-4195-B3D7-4EBDEFE32429}" type="pres">
      <dgm:prSet presAssocID="{6F79AE07-97C3-4A77-827F-FCC0D917016A}" presName="rootComposite" presStyleCnt="0"/>
      <dgm:spPr/>
    </dgm:pt>
    <dgm:pt modelId="{D5CEFA59-3148-44F8-8BC7-DAC116CF78B8}" type="pres">
      <dgm:prSet presAssocID="{6F79AE07-97C3-4A77-827F-FCC0D917016A}" presName="rootText" presStyleLbl="node3" presStyleIdx="8" presStyleCnt="18">
        <dgm:presLayoutVars>
          <dgm:chPref val="3"/>
        </dgm:presLayoutVars>
      </dgm:prSet>
      <dgm:spPr/>
    </dgm:pt>
    <dgm:pt modelId="{0B83EBEF-C9EA-4D89-AD23-44EC65956AAA}" type="pres">
      <dgm:prSet presAssocID="{6F79AE07-97C3-4A77-827F-FCC0D917016A}" presName="rootConnector" presStyleLbl="node3" presStyleIdx="8" presStyleCnt="18"/>
      <dgm:spPr/>
    </dgm:pt>
    <dgm:pt modelId="{CDA29FD5-66F7-4131-B474-B4E2FCC8FB8A}" type="pres">
      <dgm:prSet presAssocID="{6F79AE07-97C3-4A77-827F-FCC0D917016A}" presName="hierChild4" presStyleCnt="0"/>
      <dgm:spPr/>
    </dgm:pt>
    <dgm:pt modelId="{6ABB9118-A1C7-4A4D-9C61-529CB08E7FC8}" type="pres">
      <dgm:prSet presAssocID="{6F79AE07-97C3-4A77-827F-FCC0D917016A}" presName="hierChild5" presStyleCnt="0"/>
      <dgm:spPr/>
    </dgm:pt>
    <dgm:pt modelId="{9962CF95-0465-42D1-A1B2-97725A238AE5}" type="pres">
      <dgm:prSet presAssocID="{E39F267D-9C48-4E25-AD2B-0289A569254E}" presName="Name37" presStyleLbl="parChTrans1D3" presStyleIdx="9" presStyleCnt="18"/>
      <dgm:spPr/>
    </dgm:pt>
    <dgm:pt modelId="{2CA07E02-2281-4A07-8CE6-52F88C3921D6}" type="pres">
      <dgm:prSet presAssocID="{B56D9ABC-5ABC-4879-A90B-463781AAD1AD}" presName="hierRoot2" presStyleCnt="0">
        <dgm:presLayoutVars>
          <dgm:hierBranch val="init"/>
        </dgm:presLayoutVars>
      </dgm:prSet>
      <dgm:spPr/>
    </dgm:pt>
    <dgm:pt modelId="{080D5546-B451-4A55-B399-0836B8CE67C3}" type="pres">
      <dgm:prSet presAssocID="{B56D9ABC-5ABC-4879-A90B-463781AAD1AD}" presName="rootComposite" presStyleCnt="0"/>
      <dgm:spPr/>
    </dgm:pt>
    <dgm:pt modelId="{4F8CBE1D-3329-456D-AF6D-15A0A5B6CE46}" type="pres">
      <dgm:prSet presAssocID="{B56D9ABC-5ABC-4879-A90B-463781AAD1AD}" presName="rootText" presStyleLbl="node3" presStyleIdx="9" presStyleCnt="18">
        <dgm:presLayoutVars>
          <dgm:chPref val="3"/>
        </dgm:presLayoutVars>
      </dgm:prSet>
      <dgm:spPr/>
    </dgm:pt>
    <dgm:pt modelId="{7894D78B-E439-4456-A369-378023B837C3}" type="pres">
      <dgm:prSet presAssocID="{B56D9ABC-5ABC-4879-A90B-463781AAD1AD}" presName="rootConnector" presStyleLbl="node3" presStyleIdx="9" presStyleCnt="18"/>
      <dgm:spPr/>
    </dgm:pt>
    <dgm:pt modelId="{8B7FCF68-BA3B-4B93-B6D6-2CB8872C2ED1}" type="pres">
      <dgm:prSet presAssocID="{B56D9ABC-5ABC-4879-A90B-463781AAD1AD}" presName="hierChild4" presStyleCnt="0"/>
      <dgm:spPr/>
    </dgm:pt>
    <dgm:pt modelId="{FB571210-A4A1-4CD3-BC25-FCAA7BB8D87A}" type="pres">
      <dgm:prSet presAssocID="{B56D9ABC-5ABC-4879-A90B-463781AAD1AD}" presName="hierChild5" presStyleCnt="0"/>
      <dgm:spPr/>
    </dgm:pt>
    <dgm:pt modelId="{BCB19E7C-D839-4D76-A70A-1696946D46D1}" type="pres">
      <dgm:prSet presAssocID="{662B5A98-57FC-4D93-9340-D5CFEE7BF34C}" presName="Name37" presStyleLbl="parChTrans1D3" presStyleIdx="10" presStyleCnt="18"/>
      <dgm:spPr/>
    </dgm:pt>
    <dgm:pt modelId="{245E817B-F45E-4849-9973-0DE8DC567513}" type="pres">
      <dgm:prSet presAssocID="{624483A0-304B-4E48-AEB7-3C4552F9F43C}" presName="hierRoot2" presStyleCnt="0">
        <dgm:presLayoutVars>
          <dgm:hierBranch val="init"/>
        </dgm:presLayoutVars>
      </dgm:prSet>
      <dgm:spPr/>
    </dgm:pt>
    <dgm:pt modelId="{E55D20E1-15EA-49F4-B13C-2047B55758B7}" type="pres">
      <dgm:prSet presAssocID="{624483A0-304B-4E48-AEB7-3C4552F9F43C}" presName="rootComposite" presStyleCnt="0"/>
      <dgm:spPr/>
    </dgm:pt>
    <dgm:pt modelId="{FE4D452B-AC98-467E-B1BB-AD34182337B7}" type="pres">
      <dgm:prSet presAssocID="{624483A0-304B-4E48-AEB7-3C4552F9F43C}" presName="rootText" presStyleLbl="node3" presStyleIdx="10" presStyleCnt="18">
        <dgm:presLayoutVars>
          <dgm:chPref val="3"/>
        </dgm:presLayoutVars>
      </dgm:prSet>
      <dgm:spPr/>
    </dgm:pt>
    <dgm:pt modelId="{CAB3F846-4B08-4817-88EC-7605DCEE1D43}" type="pres">
      <dgm:prSet presAssocID="{624483A0-304B-4E48-AEB7-3C4552F9F43C}" presName="rootConnector" presStyleLbl="node3" presStyleIdx="10" presStyleCnt="18"/>
      <dgm:spPr/>
    </dgm:pt>
    <dgm:pt modelId="{08CDF330-07D2-4B09-B8D1-9476132F5996}" type="pres">
      <dgm:prSet presAssocID="{624483A0-304B-4E48-AEB7-3C4552F9F43C}" presName="hierChild4" presStyleCnt="0"/>
      <dgm:spPr/>
    </dgm:pt>
    <dgm:pt modelId="{DB2D7F83-42E0-46B1-9263-CDCDAC5D5C0A}" type="pres">
      <dgm:prSet presAssocID="{624483A0-304B-4E48-AEB7-3C4552F9F43C}" presName="hierChild5" presStyleCnt="0"/>
      <dgm:spPr/>
    </dgm:pt>
    <dgm:pt modelId="{C4EE424B-BA03-41AF-B5D5-E334878A5257}" type="pres">
      <dgm:prSet presAssocID="{1A9C1769-17FD-4432-8822-B915C88196DA}" presName="Name37" presStyleLbl="parChTrans1D3" presStyleIdx="11" presStyleCnt="18"/>
      <dgm:spPr/>
    </dgm:pt>
    <dgm:pt modelId="{FE8D5129-9EAC-453F-86FC-BC59D021C29D}" type="pres">
      <dgm:prSet presAssocID="{895248F4-5EF6-4846-AAB6-B9B32F408E0A}" presName="hierRoot2" presStyleCnt="0">
        <dgm:presLayoutVars>
          <dgm:hierBranch val="init"/>
        </dgm:presLayoutVars>
      </dgm:prSet>
      <dgm:spPr/>
    </dgm:pt>
    <dgm:pt modelId="{4DF79A9B-4485-4E0A-ACF4-C15713FC2FD5}" type="pres">
      <dgm:prSet presAssocID="{895248F4-5EF6-4846-AAB6-B9B32F408E0A}" presName="rootComposite" presStyleCnt="0"/>
      <dgm:spPr/>
    </dgm:pt>
    <dgm:pt modelId="{3C47E969-4FDF-4460-A510-BD4E25A09C57}" type="pres">
      <dgm:prSet presAssocID="{895248F4-5EF6-4846-AAB6-B9B32F408E0A}" presName="rootText" presStyleLbl="node3" presStyleIdx="11" presStyleCnt="18">
        <dgm:presLayoutVars>
          <dgm:chPref val="3"/>
        </dgm:presLayoutVars>
      </dgm:prSet>
      <dgm:spPr/>
    </dgm:pt>
    <dgm:pt modelId="{E200DC2E-3DE2-430D-820F-04DEB3CE8E9E}" type="pres">
      <dgm:prSet presAssocID="{895248F4-5EF6-4846-AAB6-B9B32F408E0A}" presName="rootConnector" presStyleLbl="node3" presStyleIdx="11" presStyleCnt="18"/>
      <dgm:spPr/>
    </dgm:pt>
    <dgm:pt modelId="{5BC66DA4-6E93-48E6-905B-8F356B54D3BF}" type="pres">
      <dgm:prSet presAssocID="{895248F4-5EF6-4846-AAB6-B9B32F408E0A}" presName="hierChild4" presStyleCnt="0"/>
      <dgm:spPr/>
    </dgm:pt>
    <dgm:pt modelId="{25B4DD6F-2813-4F02-A5C4-80FEBFA52E75}" type="pres">
      <dgm:prSet presAssocID="{895248F4-5EF6-4846-AAB6-B9B32F408E0A}" presName="hierChild5" presStyleCnt="0"/>
      <dgm:spPr/>
    </dgm:pt>
    <dgm:pt modelId="{494C3AF1-AA7A-4278-85EF-ADA83FF01C36}" type="pres">
      <dgm:prSet presAssocID="{AE5A8C5E-F2DA-40BB-B263-F3778E12EC54}" presName="hierChild5" presStyleCnt="0"/>
      <dgm:spPr/>
    </dgm:pt>
    <dgm:pt modelId="{B84F822D-D8DA-4973-A973-7DD2B3F6E2E9}" type="pres">
      <dgm:prSet presAssocID="{2583E397-D083-44F9-9D55-D5AA6D948C91}" presName="Name37" presStyleLbl="parChTrans1D2" presStyleIdx="3" presStyleCnt="5"/>
      <dgm:spPr/>
    </dgm:pt>
    <dgm:pt modelId="{0BBC82DD-D2F8-4AA5-9619-7DDC8882DC6F}" type="pres">
      <dgm:prSet presAssocID="{66078427-C3EB-4CDB-BFDA-5184F3B05C37}" presName="hierRoot2" presStyleCnt="0">
        <dgm:presLayoutVars>
          <dgm:hierBranch val="init"/>
        </dgm:presLayoutVars>
      </dgm:prSet>
      <dgm:spPr/>
    </dgm:pt>
    <dgm:pt modelId="{1EA97E92-E864-4D5E-9D49-71163552DFDF}" type="pres">
      <dgm:prSet presAssocID="{66078427-C3EB-4CDB-BFDA-5184F3B05C37}" presName="rootComposite" presStyleCnt="0"/>
      <dgm:spPr/>
    </dgm:pt>
    <dgm:pt modelId="{F75910C6-43E9-4DC4-BAAE-B865DC201A93}" type="pres">
      <dgm:prSet presAssocID="{66078427-C3EB-4CDB-BFDA-5184F3B05C37}" presName="rootText" presStyleLbl="node2" presStyleIdx="3" presStyleCnt="5" custLinFactNeighborX="11773">
        <dgm:presLayoutVars>
          <dgm:chPref val="3"/>
        </dgm:presLayoutVars>
      </dgm:prSet>
      <dgm:spPr/>
    </dgm:pt>
    <dgm:pt modelId="{887736C5-F3A0-469E-B89C-2C9296693E07}" type="pres">
      <dgm:prSet presAssocID="{66078427-C3EB-4CDB-BFDA-5184F3B05C37}" presName="rootConnector" presStyleLbl="node2" presStyleIdx="3" presStyleCnt="5"/>
      <dgm:spPr/>
    </dgm:pt>
    <dgm:pt modelId="{2B5FF378-09A7-472B-9233-035BCF81EF34}" type="pres">
      <dgm:prSet presAssocID="{66078427-C3EB-4CDB-BFDA-5184F3B05C37}" presName="hierChild4" presStyleCnt="0"/>
      <dgm:spPr/>
    </dgm:pt>
    <dgm:pt modelId="{21C60312-6895-43EF-AB72-2F02D0880825}" type="pres">
      <dgm:prSet presAssocID="{3FFF76DA-B21A-406F-81C8-7DEB296FE195}" presName="Name37" presStyleLbl="parChTrans1D3" presStyleIdx="12" presStyleCnt="18"/>
      <dgm:spPr/>
    </dgm:pt>
    <dgm:pt modelId="{418C49A4-9E64-4463-B9B5-C6DC1AC4EF12}" type="pres">
      <dgm:prSet presAssocID="{E8772099-B8D3-4434-990C-393AE5A07CA5}" presName="hierRoot2" presStyleCnt="0">
        <dgm:presLayoutVars>
          <dgm:hierBranch val="init"/>
        </dgm:presLayoutVars>
      </dgm:prSet>
      <dgm:spPr/>
    </dgm:pt>
    <dgm:pt modelId="{93937111-742E-4D0F-9602-B99DB552A916}" type="pres">
      <dgm:prSet presAssocID="{E8772099-B8D3-4434-990C-393AE5A07CA5}" presName="rootComposite" presStyleCnt="0"/>
      <dgm:spPr/>
    </dgm:pt>
    <dgm:pt modelId="{DCC6A72E-164E-45CE-8A98-7B2771EF1357}" type="pres">
      <dgm:prSet presAssocID="{E8772099-B8D3-4434-990C-393AE5A07CA5}" presName="rootText" presStyleLbl="node3" presStyleIdx="12" presStyleCnt="18">
        <dgm:presLayoutVars>
          <dgm:chPref val="3"/>
        </dgm:presLayoutVars>
      </dgm:prSet>
      <dgm:spPr/>
    </dgm:pt>
    <dgm:pt modelId="{FC06E52D-B126-40DC-82A6-115C1988DC3B}" type="pres">
      <dgm:prSet presAssocID="{E8772099-B8D3-4434-990C-393AE5A07CA5}" presName="rootConnector" presStyleLbl="node3" presStyleIdx="12" presStyleCnt="18"/>
      <dgm:spPr/>
    </dgm:pt>
    <dgm:pt modelId="{D4B957A8-1B23-4641-A0FF-8DE865650040}" type="pres">
      <dgm:prSet presAssocID="{E8772099-B8D3-4434-990C-393AE5A07CA5}" presName="hierChild4" presStyleCnt="0"/>
      <dgm:spPr/>
    </dgm:pt>
    <dgm:pt modelId="{8B86941C-F19C-42A6-AD63-020E707904BB}" type="pres">
      <dgm:prSet presAssocID="{0BF0EE81-6B94-48F3-8598-48F6418AB069}" presName="Name37" presStyleLbl="parChTrans1D4" presStyleIdx="5" presStyleCnt="12"/>
      <dgm:spPr/>
    </dgm:pt>
    <dgm:pt modelId="{FA84DCD2-024B-49F3-9273-2EBF3AA76CB4}" type="pres">
      <dgm:prSet presAssocID="{8C554E2F-1036-42D9-AC70-ACE21BA0D593}" presName="hierRoot2" presStyleCnt="0">
        <dgm:presLayoutVars>
          <dgm:hierBranch val="init"/>
        </dgm:presLayoutVars>
      </dgm:prSet>
      <dgm:spPr/>
    </dgm:pt>
    <dgm:pt modelId="{76CAA691-8044-4B82-9524-BC5DEBCA3A91}" type="pres">
      <dgm:prSet presAssocID="{8C554E2F-1036-42D9-AC70-ACE21BA0D593}" presName="rootComposite" presStyleCnt="0"/>
      <dgm:spPr/>
    </dgm:pt>
    <dgm:pt modelId="{D20490A1-D843-4E43-806F-3FDA418457AC}" type="pres">
      <dgm:prSet presAssocID="{8C554E2F-1036-42D9-AC70-ACE21BA0D593}" presName="rootText" presStyleLbl="node4" presStyleIdx="5" presStyleCnt="12">
        <dgm:presLayoutVars>
          <dgm:chPref val="3"/>
        </dgm:presLayoutVars>
      </dgm:prSet>
      <dgm:spPr/>
    </dgm:pt>
    <dgm:pt modelId="{3F2D842B-3998-478D-9270-FF4D28A0A1B9}" type="pres">
      <dgm:prSet presAssocID="{8C554E2F-1036-42D9-AC70-ACE21BA0D593}" presName="rootConnector" presStyleLbl="node4" presStyleIdx="5" presStyleCnt="12"/>
      <dgm:spPr/>
    </dgm:pt>
    <dgm:pt modelId="{4B9FCB33-E110-4F0B-B656-453C46CD2F1C}" type="pres">
      <dgm:prSet presAssocID="{8C554E2F-1036-42D9-AC70-ACE21BA0D593}" presName="hierChild4" presStyleCnt="0"/>
      <dgm:spPr/>
    </dgm:pt>
    <dgm:pt modelId="{4EF60493-BB0B-485E-81A9-6898F54F0779}" type="pres">
      <dgm:prSet presAssocID="{8C554E2F-1036-42D9-AC70-ACE21BA0D593}" presName="hierChild5" presStyleCnt="0"/>
      <dgm:spPr/>
    </dgm:pt>
    <dgm:pt modelId="{A9AB9A43-7E98-4D2A-8016-1860EC09068A}" type="pres">
      <dgm:prSet presAssocID="{DA70A495-4B6C-4950-9372-F8411DB65FBC}" presName="Name37" presStyleLbl="parChTrans1D4" presStyleIdx="6" presStyleCnt="12"/>
      <dgm:spPr/>
    </dgm:pt>
    <dgm:pt modelId="{29A92E51-3A01-427B-B7E8-8BEF4577C9FA}" type="pres">
      <dgm:prSet presAssocID="{86AD1C8C-3A33-4DA3-9929-6F9BF03ADBFB}" presName="hierRoot2" presStyleCnt="0">
        <dgm:presLayoutVars>
          <dgm:hierBranch val="init"/>
        </dgm:presLayoutVars>
      </dgm:prSet>
      <dgm:spPr/>
    </dgm:pt>
    <dgm:pt modelId="{40BB00E2-8405-4C24-8BD4-59B77FA3B9E5}" type="pres">
      <dgm:prSet presAssocID="{86AD1C8C-3A33-4DA3-9929-6F9BF03ADBFB}" presName="rootComposite" presStyleCnt="0"/>
      <dgm:spPr/>
    </dgm:pt>
    <dgm:pt modelId="{3D53D605-E774-4067-A58F-62C714CE28D6}" type="pres">
      <dgm:prSet presAssocID="{86AD1C8C-3A33-4DA3-9929-6F9BF03ADBFB}" presName="rootText" presStyleLbl="node4" presStyleIdx="6" presStyleCnt="12">
        <dgm:presLayoutVars>
          <dgm:chPref val="3"/>
        </dgm:presLayoutVars>
      </dgm:prSet>
      <dgm:spPr/>
    </dgm:pt>
    <dgm:pt modelId="{AB0E568C-3A7B-41FF-AFDE-C496D6B3A305}" type="pres">
      <dgm:prSet presAssocID="{86AD1C8C-3A33-4DA3-9929-6F9BF03ADBFB}" presName="rootConnector" presStyleLbl="node4" presStyleIdx="6" presStyleCnt="12"/>
      <dgm:spPr/>
    </dgm:pt>
    <dgm:pt modelId="{5D9B686E-5AD3-4610-9FD9-F584E75C299B}" type="pres">
      <dgm:prSet presAssocID="{86AD1C8C-3A33-4DA3-9929-6F9BF03ADBFB}" presName="hierChild4" presStyleCnt="0"/>
      <dgm:spPr/>
    </dgm:pt>
    <dgm:pt modelId="{1C0DCA14-4191-4B40-A767-497C1E36EF2D}" type="pres">
      <dgm:prSet presAssocID="{86AD1C8C-3A33-4DA3-9929-6F9BF03ADBFB}" presName="hierChild5" presStyleCnt="0"/>
      <dgm:spPr/>
    </dgm:pt>
    <dgm:pt modelId="{4B8865DD-89BD-42F5-B6DF-C719958E1A51}" type="pres">
      <dgm:prSet presAssocID="{87D02AF5-0139-4FF2-9307-055648941289}" presName="Name37" presStyleLbl="parChTrans1D4" presStyleIdx="7" presStyleCnt="12"/>
      <dgm:spPr/>
    </dgm:pt>
    <dgm:pt modelId="{B33179CB-FD4D-4D1F-831E-73C00A7BF05E}" type="pres">
      <dgm:prSet presAssocID="{A11C79DF-D84F-4CA1-B31B-BE8FD4E07F55}" presName="hierRoot2" presStyleCnt="0">
        <dgm:presLayoutVars>
          <dgm:hierBranch val="init"/>
        </dgm:presLayoutVars>
      </dgm:prSet>
      <dgm:spPr/>
    </dgm:pt>
    <dgm:pt modelId="{5BB447D2-D8C2-4A61-987C-E3F7F8B4B8FE}" type="pres">
      <dgm:prSet presAssocID="{A11C79DF-D84F-4CA1-B31B-BE8FD4E07F55}" presName="rootComposite" presStyleCnt="0"/>
      <dgm:spPr/>
    </dgm:pt>
    <dgm:pt modelId="{CAF2CB2E-ABA6-4667-A10D-C547F5C305F1}" type="pres">
      <dgm:prSet presAssocID="{A11C79DF-D84F-4CA1-B31B-BE8FD4E07F55}" presName="rootText" presStyleLbl="node4" presStyleIdx="7" presStyleCnt="12">
        <dgm:presLayoutVars>
          <dgm:chPref val="3"/>
        </dgm:presLayoutVars>
      </dgm:prSet>
      <dgm:spPr/>
    </dgm:pt>
    <dgm:pt modelId="{BFDDCD01-0B98-4ACE-BA43-4E43D6BA48C4}" type="pres">
      <dgm:prSet presAssocID="{A11C79DF-D84F-4CA1-B31B-BE8FD4E07F55}" presName="rootConnector" presStyleLbl="node4" presStyleIdx="7" presStyleCnt="12"/>
      <dgm:spPr/>
    </dgm:pt>
    <dgm:pt modelId="{5444C9A5-F2F5-4172-84F4-81C95F535C1B}" type="pres">
      <dgm:prSet presAssocID="{A11C79DF-D84F-4CA1-B31B-BE8FD4E07F55}" presName="hierChild4" presStyleCnt="0"/>
      <dgm:spPr/>
    </dgm:pt>
    <dgm:pt modelId="{E5E442CF-9369-4495-B5CE-A675DBC2AE5E}" type="pres">
      <dgm:prSet presAssocID="{A11C79DF-D84F-4CA1-B31B-BE8FD4E07F55}" presName="hierChild5" presStyleCnt="0"/>
      <dgm:spPr/>
    </dgm:pt>
    <dgm:pt modelId="{3034A8AE-95E1-469D-A824-A7AE97D2E16C}" type="pres">
      <dgm:prSet presAssocID="{E8772099-B8D3-4434-990C-393AE5A07CA5}" presName="hierChild5" presStyleCnt="0"/>
      <dgm:spPr/>
    </dgm:pt>
    <dgm:pt modelId="{BAC389D4-A7C5-4315-AEEE-838CEDACE236}" type="pres">
      <dgm:prSet presAssocID="{B2144C5B-5748-406E-88E4-AFF349893C08}" presName="Name37" presStyleLbl="parChTrans1D3" presStyleIdx="13" presStyleCnt="18"/>
      <dgm:spPr/>
    </dgm:pt>
    <dgm:pt modelId="{9847CBAE-684F-4C9D-A977-46F67C1ABCA3}" type="pres">
      <dgm:prSet presAssocID="{66EAED22-53B1-4517-9F3A-A33B997880B2}" presName="hierRoot2" presStyleCnt="0">
        <dgm:presLayoutVars>
          <dgm:hierBranch val="init"/>
        </dgm:presLayoutVars>
      </dgm:prSet>
      <dgm:spPr/>
    </dgm:pt>
    <dgm:pt modelId="{11D6C0CC-28E3-4E7E-8609-679C3FC810C2}" type="pres">
      <dgm:prSet presAssocID="{66EAED22-53B1-4517-9F3A-A33B997880B2}" presName="rootComposite" presStyleCnt="0"/>
      <dgm:spPr/>
    </dgm:pt>
    <dgm:pt modelId="{B198577B-71AF-4A4C-897D-D05829AEA05C}" type="pres">
      <dgm:prSet presAssocID="{66EAED22-53B1-4517-9F3A-A33B997880B2}" presName="rootText" presStyleLbl="node3" presStyleIdx="13" presStyleCnt="18">
        <dgm:presLayoutVars>
          <dgm:chPref val="3"/>
        </dgm:presLayoutVars>
      </dgm:prSet>
      <dgm:spPr/>
    </dgm:pt>
    <dgm:pt modelId="{F1F51FE7-A291-4CD2-AB7A-C7BCB0498491}" type="pres">
      <dgm:prSet presAssocID="{66EAED22-53B1-4517-9F3A-A33B997880B2}" presName="rootConnector" presStyleLbl="node3" presStyleIdx="13" presStyleCnt="18"/>
      <dgm:spPr/>
    </dgm:pt>
    <dgm:pt modelId="{4DA047A6-A48A-407E-AE83-FB25F11F53EB}" type="pres">
      <dgm:prSet presAssocID="{66EAED22-53B1-4517-9F3A-A33B997880B2}" presName="hierChild4" presStyleCnt="0"/>
      <dgm:spPr/>
    </dgm:pt>
    <dgm:pt modelId="{3354ED54-4284-478B-85EC-834F0FFC3954}" type="pres">
      <dgm:prSet presAssocID="{00D70AE1-9213-4E28-9C29-4CD781DD397D}" presName="Name37" presStyleLbl="parChTrans1D4" presStyleIdx="8" presStyleCnt="12"/>
      <dgm:spPr/>
    </dgm:pt>
    <dgm:pt modelId="{16D2EA32-A0C6-4337-A980-463C75EEF15F}" type="pres">
      <dgm:prSet presAssocID="{B01A864F-7CAE-464C-8C2B-9BFD26545A5B}" presName="hierRoot2" presStyleCnt="0">
        <dgm:presLayoutVars>
          <dgm:hierBranch val="init"/>
        </dgm:presLayoutVars>
      </dgm:prSet>
      <dgm:spPr/>
    </dgm:pt>
    <dgm:pt modelId="{A0552C53-B5AE-49B2-AB70-222D8DA39677}" type="pres">
      <dgm:prSet presAssocID="{B01A864F-7CAE-464C-8C2B-9BFD26545A5B}" presName="rootComposite" presStyleCnt="0"/>
      <dgm:spPr/>
    </dgm:pt>
    <dgm:pt modelId="{BD8FA623-4D97-41B4-BE5E-F920980BD168}" type="pres">
      <dgm:prSet presAssocID="{B01A864F-7CAE-464C-8C2B-9BFD26545A5B}" presName="rootText" presStyleLbl="node4" presStyleIdx="8" presStyleCnt="12">
        <dgm:presLayoutVars>
          <dgm:chPref val="3"/>
        </dgm:presLayoutVars>
      </dgm:prSet>
      <dgm:spPr/>
    </dgm:pt>
    <dgm:pt modelId="{C42D16C6-8DEF-4081-B0E5-6F20F12CF3D6}" type="pres">
      <dgm:prSet presAssocID="{B01A864F-7CAE-464C-8C2B-9BFD26545A5B}" presName="rootConnector" presStyleLbl="node4" presStyleIdx="8" presStyleCnt="12"/>
      <dgm:spPr/>
    </dgm:pt>
    <dgm:pt modelId="{5AE9E77D-E4FA-4E53-A18C-68BC08FBAE72}" type="pres">
      <dgm:prSet presAssocID="{B01A864F-7CAE-464C-8C2B-9BFD26545A5B}" presName="hierChild4" presStyleCnt="0"/>
      <dgm:spPr/>
    </dgm:pt>
    <dgm:pt modelId="{F90858BB-2CF5-44AE-B715-18A75D0E6ECE}" type="pres">
      <dgm:prSet presAssocID="{B01A864F-7CAE-464C-8C2B-9BFD26545A5B}" presName="hierChild5" presStyleCnt="0"/>
      <dgm:spPr/>
    </dgm:pt>
    <dgm:pt modelId="{5BBAD108-6C37-4EF4-87FB-1A4C7FB90694}" type="pres">
      <dgm:prSet presAssocID="{89348787-51C1-4544-BB30-A8C001FE60C7}" presName="Name37" presStyleLbl="parChTrans1D4" presStyleIdx="9" presStyleCnt="12"/>
      <dgm:spPr/>
    </dgm:pt>
    <dgm:pt modelId="{37E23A3B-0BA2-48F2-BEB2-C7188DE2DF06}" type="pres">
      <dgm:prSet presAssocID="{C534E808-288A-4B72-BA39-C0F53DAD0973}" presName="hierRoot2" presStyleCnt="0">
        <dgm:presLayoutVars>
          <dgm:hierBranch val="init"/>
        </dgm:presLayoutVars>
      </dgm:prSet>
      <dgm:spPr/>
    </dgm:pt>
    <dgm:pt modelId="{C3E13A6C-E0FB-487A-86DC-8009BF169114}" type="pres">
      <dgm:prSet presAssocID="{C534E808-288A-4B72-BA39-C0F53DAD0973}" presName="rootComposite" presStyleCnt="0"/>
      <dgm:spPr/>
    </dgm:pt>
    <dgm:pt modelId="{67DD1A8E-6C18-4CB8-99D8-62DAD613DE70}" type="pres">
      <dgm:prSet presAssocID="{C534E808-288A-4B72-BA39-C0F53DAD0973}" presName="rootText" presStyleLbl="node4" presStyleIdx="9" presStyleCnt="12">
        <dgm:presLayoutVars>
          <dgm:chPref val="3"/>
        </dgm:presLayoutVars>
      </dgm:prSet>
      <dgm:spPr/>
    </dgm:pt>
    <dgm:pt modelId="{2D08989F-34B0-4979-869D-40DEF756D65B}" type="pres">
      <dgm:prSet presAssocID="{C534E808-288A-4B72-BA39-C0F53DAD0973}" presName="rootConnector" presStyleLbl="node4" presStyleIdx="9" presStyleCnt="12"/>
      <dgm:spPr/>
    </dgm:pt>
    <dgm:pt modelId="{5984C133-17DE-440C-9074-059BA9E0A889}" type="pres">
      <dgm:prSet presAssocID="{C534E808-288A-4B72-BA39-C0F53DAD0973}" presName="hierChild4" presStyleCnt="0"/>
      <dgm:spPr/>
    </dgm:pt>
    <dgm:pt modelId="{44E8DCF5-0F96-4152-ACFD-B77C384200D6}" type="pres">
      <dgm:prSet presAssocID="{C534E808-288A-4B72-BA39-C0F53DAD0973}" presName="hierChild5" presStyleCnt="0"/>
      <dgm:spPr/>
    </dgm:pt>
    <dgm:pt modelId="{52D7FA6C-4164-43C7-8ABB-CAEF8CF6934F}" type="pres">
      <dgm:prSet presAssocID="{A464E9A7-5507-49C2-925E-B289A17D9F64}" presName="Name37" presStyleLbl="parChTrans1D4" presStyleIdx="10" presStyleCnt="12"/>
      <dgm:spPr/>
    </dgm:pt>
    <dgm:pt modelId="{B5EC0542-41BB-4B36-AD4B-68DFF3AE6ED9}" type="pres">
      <dgm:prSet presAssocID="{64AEA139-114E-41F4-BAF1-958CC1E0DED8}" presName="hierRoot2" presStyleCnt="0">
        <dgm:presLayoutVars>
          <dgm:hierBranch val="init"/>
        </dgm:presLayoutVars>
      </dgm:prSet>
      <dgm:spPr/>
    </dgm:pt>
    <dgm:pt modelId="{2E26A1E9-6F70-4A7F-9F50-46823EC36212}" type="pres">
      <dgm:prSet presAssocID="{64AEA139-114E-41F4-BAF1-958CC1E0DED8}" presName="rootComposite" presStyleCnt="0"/>
      <dgm:spPr/>
    </dgm:pt>
    <dgm:pt modelId="{CEB136EC-923D-4073-9A51-58F92B54F326}" type="pres">
      <dgm:prSet presAssocID="{64AEA139-114E-41F4-BAF1-958CC1E0DED8}" presName="rootText" presStyleLbl="node4" presStyleIdx="10" presStyleCnt="12">
        <dgm:presLayoutVars>
          <dgm:chPref val="3"/>
        </dgm:presLayoutVars>
      </dgm:prSet>
      <dgm:spPr/>
    </dgm:pt>
    <dgm:pt modelId="{DBC79EAB-A347-4233-97F1-A4A95511ECC6}" type="pres">
      <dgm:prSet presAssocID="{64AEA139-114E-41F4-BAF1-958CC1E0DED8}" presName="rootConnector" presStyleLbl="node4" presStyleIdx="10" presStyleCnt="12"/>
      <dgm:spPr/>
    </dgm:pt>
    <dgm:pt modelId="{DD196F54-1806-4BDC-BF1A-E7BFFA6EF025}" type="pres">
      <dgm:prSet presAssocID="{64AEA139-114E-41F4-BAF1-958CC1E0DED8}" presName="hierChild4" presStyleCnt="0"/>
      <dgm:spPr/>
    </dgm:pt>
    <dgm:pt modelId="{D8AFB256-742F-4EA9-ACED-A4638DE03303}" type="pres">
      <dgm:prSet presAssocID="{64AEA139-114E-41F4-BAF1-958CC1E0DED8}" presName="hierChild5" presStyleCnt="0"/>
      <dgm:spPr/>
    </dgm:pt>
    <dgm:pt modelId="{7F7E050D-396C-47EC-93AC-AFA7016847DE}" type="pres">
      <dgm:prSet presAssocID="{77C591A1-4AC8-453C-A6E3-D9B53F5CF4F5}" presName="Name37" presStyleLbl="parChTrans1D4" presStyleIdx="11" presStyleCnt="12"/>
      <dgm:spPr/>
    </dgm:pt>
    <dgm:pt modelId="{120B5A55-ED5E-4608-9F56-6BDBFC5E541A}" type="pres">
      <dgm:prSet presAssocID="{22A1AF6B-9A36-4BD9-8515-EDB70013E4A2}" presName="hierRoot2" presStyleCnt="0">
        <dgm:presLayoutVars>
          <dgm:hierBranch val="init"/>
        </dgm:presLayoutVars>
      </dgm:prSet>
      <dgm:spPr/>
    </dgm:pt>
    <dgm:pt modelId="{642D6252-1092-43A5-8856-1C070EB5305F}" type="pres">
      <dgm:prSet presAssocID="{22A1AF6B-9A36-4BD9-8515-EDB70013E4A2}" presName="rootComposite" presStyleCnt="0"/>
      <dgm:spPr/>
    </dgm:pt>
    <dgm:pt modelId="{3A97DA01-382D-4988-A147-0CA00A1326CE}" type="pres">
      <dgm:prSet presAssocID="{22A1AF6B-9A36-4BD9-8515-EDB70013E4A2}" presName="rootText" presStyleLbl="node4" presStyleIdx="11" presStyleCnt="12">
        <dgm:presLayoutVars>
          <dgm:chPref val="3"/>
        </dgm:presLayoutVars>
      </dgm:prSet>
      <dgm:spPr/>
    </dgm:pt>
    <dgm:pt modelId="{95AE342E-480E-4E4F-AAA2-A3221B6124F5}" type="pres">
      <dgm:prSet presAssocID="{22A1AF6B-9A36-4BD9-8515-EDB70013E4A2}" presName="rootConnector" presStyleLbl="node4" presStyleIdx="11" presStyleCnt="12"/>
      <dgm:spPr/>
    </dgm:pt>
    <dgm:pt modelId="{1BE79D2E-8461-4270-88D0-8A1C4A2396AF}" type="pres">
      <dgm:prSet presAssocID="{22A1AF6B-9A36-4BD9-8515-EDB70013E4A2}" presName="hierChild4" presStyleCnt="0"/>
      <dgm:spPr/>
    </dgm:pt>
    <dgm:pt modelId="{07565B42-2B9D-4434-8457-BDFF2129493F}" type="pres">
      <dgm:prSet presAssocID="{22A1AF6B-9A36-4BD9-8515-EDB70013E4A2}" presName="hierChild5" presStyleCnt="0"/>
      <dgm:spPr/>
    </dgm:pt>
    <dgm:pt modelId="{4E757047-5448-48C8-9A46-9B2637C12207}" type="pres">
      <dgm:prSet presAssocID="{66EAED22-53B1-4517-9F3A-A33B997880B2}" presName="hierChild5" presStyleCnt="0"/>
      <dgm:spPr/>
    </dgm:pt>
    <dgm:pt modelId="{8D97A777-EF60-4D04-AB80-F9D64DE7C94B}" type="pres">
      <dgm:prSet presAssocID="{66078427-C3EB-4CDB-BFDA-5184F3B05C37}" presName="hierChild5" presStyleCnt="0"/>
      <dgm:spPr/>
    </dgm:pt>
    <dgm:pt modelId="{DB933751-8719-445B-9679-0E1E6319CD7A}" type="pres">
      <dgm:prSet presAssocID="{3F2A2F8A-E6D5-46ED-80EF-93AC7B1E1648}" presName="Name37" presStyleLbl="parChTrans1D2" presStyleIdx="4" presStyleCnt="5"/>
      <dgm:spPr/>
    </dgm:pt>
    <dgm:pt modelId="{F7EF40B7-A766-4CAF-A48F-C1E8134B484E}" type="pres">
      <dgm:prSet presAssocID="{B64E9B88-3BBC-4F8C-8BF8-41EE37B8017A}" presName="hierRoot2" presStyleCnt="0">
        <dgm:presLayoutVars>
          <dgm:hierBranch val="init"/>
        </dgm:presLayoutVars>
      </dgm:prSet>
      <dgm:spPr/>
    </dgm:pt>
    <dgm:pt modelId="{0F7DFEA4-6826-4D89-A984-63B64C72B725}" type="pres">
      <dgm:prSet presAssocID="{B64E9B88-3BBC-4F8C-8BF8-41EE37B8017A}" presName="rootComposite" presStyleCnt="0"/>
      <dgm:spPr/>
    </dgm:pt>
    <dgm:pt modelId="{C7DC3740-29FD-4081-B787-1E2DDDC2138F}" type="pres">
      <dgm:prSet presAssocID="{B64E9B88-3BBC-4F8C-8BF8-41EE37B8017A}" presName="rootText" presStyleLbl="node2" presStyleIdx="4" presStyleCnt="5">
        <dgm:presLayoutVars>
          <dgm:chPref val="3"/>
        </dgm:presLayoutVars>
      </dgm:prSet>
      <dgm:spPr/>
    </dgm:pt>
    <dgm:pt modelId="{DBCE07E3-8DAB-434B-86E7-5803D710F8CF}" type="pres">
      <dgm:prSet presAssocID="{B64E9B88-3BBC-4F8C-8BF8-41EE37B8017A}" presName="rootConnector" presStyleLbl="node2" presStyleIdx="4" presStyleCnt="5"/>
      <dgm:spPr/>
    </dgm:pt>
    <dgm:pt modelId="{8A864B2D-E2AC-41AA-90F3-29154AD2486E}" type="pres">
      <dgm:prSet presAssocID="{B64E9B88-3BBC-4F8C-8BF8-41EE37B8017A}" presName="hierChild4" presStyleCnt="0"/>
      <dgm:spPr/>
    </dgm:pt>
    <dgm:pt modelId="{1DD4E917-DC48-4DA8-A0D1-F525815DD1C8}" type="pres">
      <dgm:prSet presAssocID="{EA558FE4-7577-4F3C-BE65-2F69CEBB6FD3}" presName="Name37" presStyleLbl="parChTrans1D3" presStyleIdx="14" presStyleCnt="18"/>
      <dgm:spPr/>
    </dgm:pt>
    <dgm:pt modelId="{BE208177-1500-4F4A-9A0B-0E905F22FF32}" type="pres">
      <dgm:prSet presAssocID="{3E42B214-7075-4BAB-BB44-034F6B473240}" presName="hierRoot2" presStyleCnt="0">
        <dgm:presLayoutVars>
          <dgm:hierBranch val="init"/>
        </dgm:presLayoutVars>
      </dgm:prSet>
      <dgm:spPr/>
    </dgm:pt>
    <dgm:pt modelId="{C704D3B6-98A5-44D8-8103-2221D3ED214A}" type="pres">
      <dgm:prSet presAssocID="{3E42B214-7075-4BAB-BB44-034F6B473240}" presName="rootComposite" presStyleCnt="0"/>
      <dgm:spPr/>
    </dgm:pt>
    <dgm:pt modelId="{D41492DF-DE49-455D-971B-0C856B88AAC1}" type="pres">
      <dgm:prSet presAssocID="{3E42B214-7075-4BAB-BB44-034F6B473240}" presName="rootText" presStyleLbl="node3" presStyleIdx="14" presStyleCnt="18">
        <dgm:presLayoutVars>
          <dgm:chPref val="3"/>
        </dgm:presLayoutVars>
      </dgm:prSet>
      <dgm:spPr/>
    </dgm:pt>
    <dgm:pt modelId="{FD7EFC81-BCFE-4927-AD94-819FAFFA2871}" type="pres">
      <dgm:prSet presAssocID="{3E42B214-7075-4BAB-BB44-034F6B473240}" presName="rootConnector" presStyleLbl="node3" presStyleIdx="14" presStyleCnt="18"/>
      <dgm:spPr/>
    </dgm:pt>
    <dgm:pt modelId="{62C56CCF-8FC1-4C0E-AF04-1A2BF1862F32}" type="pres">
      <dgm:prSet presAssocID="{3E42B214-7075-4BAB-BB44-034F6B473240}" presName="hierChild4" presStyleCnt="0"/>
      <dgm:spPr/>
    </dgm:pt>
    <dgm:pt modelId="{C02F4288-E7B4-4887-BCAC-646C1D98A8F5}" type="pres">
      <dgm:prSet presAssocID="{3E42B214-7075-4BAB-BB44-034F6B473240}" presName="hierChild5" presStyleCnt="0"/>
      <dgm:spPr/>
    </dgm:pt>
    <dgm:pt modelId="{BD589D8A-681E-49F4-BF3A-BBE31E1AB4FB}" type="pres">
      <dgm:prSet presAssocID="{BBE76D4C-4BA4-4225-8FAF-4C6FD3235035}" presName="Name37" presStyleLbl="parChTrans1D3" presStyleIdx="15" presStyleCnt="18"/>
      <dgm:spPr/>
    </dgm:pt>
    <dgm:pt modelId="{3E4D3DC8-CEC9-4861-9B1B-17E27979FDDD}" type="pres">
      <dgm:prSet presAssocID="{F5EE225E-FA62-41BE-A9A0-725663C55E4C}" presName="hierRoot2" presStyleCnt="0">
        <dgm:presLayoutVars>
          <dgm:hierBranch val="init"/>
        </dgm:presLayoutVars>
      </dgm:prSet>
      <dgm:spPr/>
    </dgm:pt>
    <dgm:pt modelId="{FF87583A-EB83-40EB-80DE-F404D3F779D8}" type="pres">
      <dgm:prSet presAssocID="{F5EE225E-FA62-41BE-A9A0-725663C55E4C}" presName="rootComposite" presStyleCnt="0"/>
      <dgm:spPr/>
    </dgm:pt>
    <dgm:pt modelId="{6487FC55-978B-4C3B-944E-1F9A49A6446B}" type="pres">
      <dgm:prSet presAssocID="{F5EE225E-FA62-41BE-A9A0-725663C55E4C}" presName="rootText" presStyleLbl="node3" presStyleIdx="15" presStyleCnt="18">
        <dgm:presLayoutVars>
          <dgm:chPref val="3"/>
        </dgm:presLayoutVars>
      </dgm:prSet>
      <dgm:spPr/>
    </dgm:pt>
    <dgm:pt modelId="{4B198A2A-861F-4807-A3FF-5FC0920D561A}" type="pres">
      <dgm:prSet presAssocID="{F5EE225E-FA62-41BE-A9A0-725663C55E4C}" presName="rootConnector" presStyleLbl="node3" presStyleIdx="15" presStyleCnt="18"/>
      <dgm:spPr/>
    </dgm:pt>
    <dgm:pt modelId="{4B12695F-6BA4-47FD-978E-409067960D42}" type="pres">
      <dgm:prSet presAssocID="{F5EE225E-FA62-41BE-A9A0-725663C55E4C}" presName="hierChild4" presStyleCnt="0"/>
      <dgm:spPr/>
    </dgm:pt>
    <dgm:pt modelId="{81E5ABCD-EB0B-4D79-9756-B317936D4CDE}" type="pres">
      <dgm:prSet presAssocID="{F5EE225E-FA62-41BE-A9A0-725663C55E4C}" presName="hierChild5" presStyleCnt="0"/>
      <dgm:spPr/>
    </dgm:pt>
    <dgm:pt modelId="{B4F1365E-108A-46D5-8B45-B419FA59E221}" type="pres">
      <dgm:prSet presAssocID="{DE50822C-7991-4603-ABC1-2B28D4B1EF3A}" presName="Name37" presStyleLbl="parChTrans1D3" presStyleIdx="16" presStyleCnt="18"/>
      <dgm:spPr/>
    </dgm:pt>
    <dgm:pt modelId="{DB28D6C6-14E5-49DA-B5E7-D9C73DBE98B6}" type="pres">
      <dgm:prSet presAssocID="{31974592-AEC9-4366-9909-F3F9DBC1D864}" presName="hierRoot2" presStyleCnt="0">
        <dgm:presLayoutVars>
          <dgm:hierBranch val="init"/>
        </dgm:presLayoutVars>
      </dgm:prSet>
      <dgm:spPr/>
    </dgm:pt>
    <dgm:pt modelId="{688CF972-44DD-4B2D-84D3-F6076193C6E1}" type="pres">
      <dgm:prSet presAssocID="{31974592-AEC9-4366-9909-F3F9DBC1D864}" presName="rootComposite" presStyleCnt="0"/>
      <dgm:spPr/>
    </dgm:pt>
    <dgm:pt modelId="{798C0E9D-E395-4E7B-A0F5-3A03D6F300A6}" type="pres">
      <dgm:prSet presAssocID="{31974592-AEC9-4366-9909-F3F9DBC1D864}" presName="rootText" presStyleLbl="node3" presStyleIdx="16" presStyleCnt="18">
        <dgm:presLayoutVars>
          <dgm:chPref val="3"/>
        </dgm:presLayoutVars>
      </dgm:prSet>
      <dgm:spPr/>
    </dgm:pt>
    <dgm:pt modelId="{4474CEC1-9FE5-4106-BE45-1CA7E5063087}" type="pres">
      <dgm:prSet presAssocID="{31974592-AEC9-4366-9909-F3F9DBC1D864}" presName="rootConnector" presStyleLbl="node3" presStyleIdx="16" presStyleCnt="18"/>
      <dgm:spPr/>
    </dgm:pt>
    <dgm:pt modelId="{B2E16118-8DB3-4B2A-AC44-73126C32F337}" type="pres">
      <dgm:prSet presAssocID="{31974592-AEC9-4366-9909-F3F9DBC1D864}" presName="hierChild4" presStyleCnt="0"/>
      <dgm:spPr/>
    </dgm:pt>
    <dgm:pt modelId="{5FFEB64C-E878-4AF6-B4FA-48EA93C82D92}" type="pres">
      <dgm:prSet presAssocID="{31974592-AEC9-4366-9909-F3F9DBC1D864}" presName="hierChild5" presStyleCnt="0"/>
      <dgm:spPr/>
    </dgm:pt>
    <dgm:pt modelId="{C024D00D-D38D-4C8C-A1FC-85FA140D404C}" type="pres">
      <dgm:prSet presAssocID="{77CC546F-9EDA-4E4A-89F8-714120C11B8B}" presName="Name37" presStyleLbl="parChTrans1D3" presStyleIdx="17" presStyleCnt="18"/>
      <dgm:spPr/>
    </dgm:pt>
    <dgm:pt modelId="{5363734D-A2CB-45B8-A617-091DAD7CE0D5}" type="pres">
      <dgm:prSet presAssocID="{AB7963B2-60FB-4515-8394-2371FB68A526}" presName="hierRoot2" presStyleCnt="0">
        <dgm:presLayoutVars>
          <dgm:hierBranch val="init"/>
        </dgm:presLayoutVars>
      </dgm:prSet>
      <dgm:spPr/>
    </dgm:pt>
    <dgm:pt modelId="{91B99A07-1EDC-401B-8CF2-9B413F78A9E5}" type="pres">
      <dgm:prSet presAssocID="{AB7963B2-60FB-4515-8394-2371FB68A526}" presName="rootComposite" presStyleCnt="0"/>
      <dgm:spPr/>
    </dgm:pt>
    <dgm:pt modelId="{8A189A8D-59EB-464F-9ADD-C237D69CDA9C}" type="pres">
      <dgm:prSet presAssocID="{AB7963B2-60FB-4515-8394-2371FB68A526}" presName="rootText" presStyleLbl="node3" presStyleIdx="17" presStyleCnt="18">
        <dgm:presLayoutVars>
          <dgm:chPref val="3"/>
        </dgm:presLayoutVars>
      </dgm:prSet>
      <dgm:spPr/>
    </dgm:pt>
    <dgm:pt modelId="{E30668BF-499C-4D57-B66E-609A66A243D2}" type="pres">
      <dgm:prSet presAssocID="{AB7963B2-60FB-4515-8394-2371FB68A526}" presName="rootConnector" presStyleLbl="node3" presStyleIdx="17" presStyleCnt="18"/>
      <dgm:spPr/>
    </dgm:pt>
    <dgm:pt modelId="{FDCCDF20-EC22-4766-8420-8A9CE49A5ADF}" type="pres">
      <dgm:prSet presAssocID="{AB7963B2-60FB-4515-8394-2371FB68A526}" presName="hierChild4" presStyleCnt="0"/>
      <dgm:spPr/>
    </dgm:pt>
    <dgm:pt modelId="{72E4A45C-14E3-4D11-8A4C-AD81AB1E9B3E}" type="pres">
      <dgm:prSet presAssocID="{AB7963B2-60FB-4515-8394-2371FB68A526}" presName="hierChild5" presStyleCnt="0"/>
      <dgm:spPr/>
    </dgm:pt>
    <dgm:pt modelId="{F0C62043-5CA5-4C1E-A1C6-C2058BD30D86}" type="pres">
      <dgm:prSet presAssocID="{B64E9B88-3BBC-4F8C-8BF8-41EE37B8017A}" presName="hierChild5" presStyleCnt="0"/>
      <dgm:spPr/>
    </dgm:pt>
    <dgm:pt modelId="{C1388892-94C6-4A83-9D21-292DB2B5A8C7}" type="pres">
      <dgm:prSet presAssocID="{64046C4C-CE4A-463B-A9CB-480311E4ED16}" presName="hierChild3" presStyleCnt="0"/>
      <dgm:spPr/>
    </dgm:pt>
  </dgm:ptLst>
  <dgm:cxnLst>
    <dgm:cxn modelId="{1B1B9901-2272-414B-97D3-97BA5CBFC06D}" type="presOf" srcId="{F0B70A66-2335-4391-8DF3-622033FCD8C5}" destId="{827A269E-82A8-40C6-8F97-B908D4A1BA63}" srcOrd="0" destOrd="0" presId="urn:microsoft.com/office/officeart/2005/8/layout/orgChart1"/>
    <dgm:cxn modelId="{309C7A03-5316-43FB-97F2-7A1162599002}" srcId="{E8772099-B8D3-4434-990C-393AE5A07CA5}" destId="{86AD1C8C-3A33-4DA3-9929-6F9BF03ADBFB}" srcOrd="1" destOrd="0" parTransId="{DA70A495-4B6C-4950-9372-F8411DB65FBC}" sibTransId="{8FCA5404-6725-4F8B-92ED-605934DE5360}"/>
    <dgm:cxn modelId="{2D757E03-8F3F-4059-92EA-4FD889DB50E0}" srcId="{AE5A8C5E-F2DA-40BB-B263-F3778E12EC54}" destId="{895248F4-5EF6-4846-AAB6-B9B32F408E0A}" srcOrd="5" destOrd="0" parTransId="{1A9C1769-17FD-4432-8822-B915C88196DA}" sibTransId="{E88BCCC5-2492-42A7-B798-108E7B8505A8}"/>
    <dgm:cxn modelId="{E757DA04-DF0E-4123-8BFE-644B53EC2DEA}" srcId="{881C9479-2115-4E6F-817D-C9B7CE362D5E}" destId="{B1231C85-DB94-44DC-924B-5A373BE6982B}" srcOrd="2" destOrd="0" parTransId="{DF2FDBBD-6DA9-4C48-91CB-AEDBDF50D93F}" sibTransId="{E2481A46-7FBF-40D9-AAD7-179A7A7209BC}"/>
    <dgm:cxn modelId="{81598708-7108-418E-90E5-C183B72A7F2D}" type="presOf" srcId="{1A9C1769-17FD-4432-8822-B915C88196DA}" destId="{C4EE424B-BA03-41AF-B5D5-E334878A5257}" srcOrd="0" destOrd="0" presId="urn:microsoft.com/office/officeart/2005/8/layout/orgChart1"/>
    <dgm:cxn modelId="{102BF50A-6199-4844-9CD3-D4A12EF807A3}" type="presOf" srcId="{777761C9-8F6A-44AF-99BA-3C4B7C7E895E}" destId="{5282E831-6A1A-4A0C-A393-CD6AACDFBD97}" srcOrd="0" destOrd="0" presId="urn:microsoft.com/office/officeart/2005/8/layout/orgChart1"/>
    <dgm:cxn modelId="{B83D700B-FF49-4DF1-8152-8FE172FD9AE8}" type="presOf" srcId="{1A237801-253C-450B-99FB-9307E25018C5}" destId="{874ED9BD-0661-4778-B1D1-F6992D923782}" srcOrd="0" destOrd="0" presId="urn:microsoft.com/office/officeart/2005/8/layout/orgChart1"/>
    <dgm:cxn modelId="{4F2F780C-07AE-456F-9170-D129B9AAB540}" type="presOf" srcId="{64046C4C-CE4A-463B-A9CB-480311E4ED16}" destId="{8544849F-36B6-4AFC-A5E8-ED902117EA7E}" srcOrd="1" destOrd="0" presId="urn:microsoft.com/office/officeart/2005/8/layout/orgChart1"/>
    <dgm:cxn modelId="{C0425F14-67FD-423B-8BE4-95CC68CA0506}" type="presOf" srcId="{64AEA139-114E-41F4-BAF1-958CC1E0DED8}" destId="{CEB136EC-923D-4073-9A51-58F92B54F326}" srcOrd="0" destOrd="0" presId="urn:microsoft.com/office/officeart/2005/8/layout/orgChart1"/>
    <dgm:cxn modelId="{FD7C8718-87FF-413F-85CE-677ED658B763}" srcId="{E8772099-B8D3-4434-990C-393AE5A07CA5}" destId="{A11C79DF-D84F-4CA1-B31B-BE8FD4E07F55}" srcOrd="2" destOrd="0" parTransId="{87D02AF5-0139-4FF2-9307-055648941289}" sibTransId="{EBCEEA16-9FAE-48E9-AAC1-2CF3C059535F}"/>
    <dgm:cxn modelId="{94B2241B-0BCB-403F-93C3-45366A3DCB1A}" type="presOf" srcId="{B01A864F-7CAE-464C-8C2B-9BFD26545A5B}" destId="{C42D16C6-8DEF-4081-B0E5-6F20F12CF3D6}" srcOrd="1" destOrd="0" presId="urn:microsoft.com/office/officeart/2005/8/layout/orgChart1"/>
    <dgm:cxn modelId="{DA9C101D-3838-4D47-A39A-D69D45F9E2E4}" type="presOf" srcId="{B01A864F-7CAE-464C-8C2B-9BFD26545A5B}" destId="{BD8FA623-4D97-41B4-BE5E-F920980BD168}" srcOrd="0" destOrd="0" presId="urn:microsoft.com/office/officeart/2005/8/layout/orgChart1"/>
    <dgm:cxn modelId="{E721821F-755E-4A92-A75B-D552AB5F2D36}" type="presOf" srcId="{8B45A901-9DE7-404F-85B5-2F574DB921BA}" destId="{92711EE4-D43A-4C48-8130-65A60818F61F}" srcOrd="0" destOrd="0" presId="urn:microsoft.com/office/officeart/2005/8/layout/orgChart1"/>
    <dgm:cxn modelId="{FD87A620-7AE1-47E8-B958-370E29D69A32}" srcId="{66EAED22-53B1-4517-9F3A-A33B997880B2}" destId="{C534E808-288A-4B72-BA39-C0F53DAD0973}" srcOrd="1" destOrd="0" parTransId="{89348787-51C1-4544-BB30-A8C001FE60C7}" sibTransId="{F42FD0B8-243C-4EF7-A83E-7F2D57C49866}"/>
    <dgm:cxn modelId="{02173921-F597-4BF0-BB7D-ECA6B1B3A210}" type="presOf" srcId="{777761C9-8F6A-44AF-99BA-3C4B7C7E895E}" destId="{035DCAF6-0B62-44C3-8E49-5B2331E59499}" srcOrd="1" destOrd="0" presId="urn:microsoft.com/office/officeart/2005/8/layout/orgChart1"/>
    <dgm:cxn modelId="{22168623-0C44-46A6-8259-6F6D994D71D6}" type="presOf" srcId="{87D02AF5-0139-4FF2-9307-055648941289}" destId="{4B8865DD-89BD-42F5-B6DF-C719958E1A51}" srcOrd="0" destOrd="0" presId="urn:microsoft.com/office/officeart/2005/8/layout/orgChart1"/>
    <dgm:cxn modelId="{07678723-D85B-415D-BF7A-1C2649ABEFE3}" srcId="{66EAED22-53B1-4517-9F3A-A33B997880B2}" destId="{22A1AF6B-9A36-4BD9-8515-EDB70013E4A2}" srcOrd="3" destOrd="0" parTransId="{77C591A1-4AC8-453C-A6E3-D9B53F5CF4F5}" sibTransId="{7F5C0469-F5D3-4666-810A-7F8B2295E32E}"/>
    <dgm:cxn modelId="{FCF3D123-F055-4B75-97B3-AC1D8B451885}" srcId="{66EAED22-53B1-4517-9F3A-A33B997880B2}" destId="{B01A864F-7CAE-464C-8C2B-9BFD26545A5B}" srcOrd="0" destOrd="0" parTransId="{00D70AE1-9213-4E28-9C29-4CD781DD397D}" sibTransId="{9F1732C0-F7BB-4F79-8833-2836FBF598D9}"/>
    <dgm:cxn modelId="{9151762A-1366-4C5D-A653-A1FBBD7E4563}" type="presOf" srcId="{64AEA139-114E-41F4-BAF1-958CC1E0DED8}" destId="{DBC79EAB-A347-4233-97F1-A4A95511ECC6}" srcOrd="1" destOrd="0" presId="urn:microsoft.com/office/officeart/2005/8/layout/orgChart1"/>
    <dgm:cxn modelId="{11F1032B-C37A-4253-977E-81395F723A94}" type="presOf" srcId="{01C7BDD3-F6B1-4593-9007-FCC5586E5454}" destId="{AB197CC6-E91B-40AD-A77E-9A8EEB7C2307}" srcOrd="1" destOrd="0" presId="urn:microsoft.com/office/officeart/2005/8/layout/orgChart1"/>
    <dgm:cxn modelId="{8944FC2C-EC4B-4DF7-9190-F9768DF8A7CA}" srcId="{B64E9B88-3BBC-4F8C-8BF8-41EE37B8017A}" destId="{3E42B214-7075-4BAB-BB44-034F6B473240}" srcOrd="0" destOrd="0" parTransId="{EA558FE4-7577-4F3C-BE65-2F69CEBB6FD3}" sibTransId="{37BE43EC-625E-4B2F-90AF-1F0D9101C904}"/>
    <dgm:cxn modelId="{25E1AF33-3F73-48C0-B594-1A7BB691BC8F}" type="presOf" srcId="{B56D9ABC-5ABC-4879-A90B-463781AAD1AD}" destId="{4F8CBE1D-3329-456D-AF6D-15A0A5B6CE46}" srcOrd="0" destOrd="0" presId="urn:microsoft.com/office/officeart/2005/8/layout/orgChart1"/>
    <dgm:cxn modelId="{D83CB333-4CD3-40F8-A517-54781D08EC26}" type="presOf" srcId="{AE5A8C5E-F2DA-40BB-B263-F3778E12EC54}" destId="{03F67929-CD4A-4264-BB87-F7902D94667A}" srcOrd="0" destOrd="0" presId="urn:microsoft.com/office/officeart/2005/8/layout/orgChart1"/>
    <dgm:cxn modelId="{232ADF33-B3C2-4587-BE52-E9F5AD2616A2}" srcId="{64046C4C-CE4A-463B-A9CB-480311E4ED16}" destId="{881C9479-2115-4E6F-817D-C9B7CE362D5E}" srcOrd="1" destOrd="0" parTransId="{FDD46EBE-D9D2-49E6-8F92-A29268A9036E}" sibTransId="{41C9E4DA-E78A-400A-A1DD-0C8C42768555}"/>
    <dgm:cxn modelId="{14C51E34-5BBB-46B6-A229-3C59B38D8148}" type="presOf" srcId="{F5EE225E-FA62-41BE-A9A0-725663C55E4C}" destId="{6487FC55-978B-4C3B-944E-1F9A49A6446B}" srcOrd="0" destOrd="0" presId="urn:microsoft.com/office/officeart/2005/8/layout/orgChart1"/>
    <dgm:cxn modelId="{C09F9E36-6C9E-4EC1-8908-EB6C6B3E735F}" type="presOf" srcId="{AB7963B2-60FB-4515-8394-2371FB68A526}" destId="{8A189A8D-59EB-464F-9ADD-C237D69CDA9C}" srcOrd="0" destOrd="0" presId="urn:microsoft.com/office/officeart/2005/8/layout/orgChart1"/>
    <dgm:cxn modelId="{46A50137-DCC3-42A8-BCDB-B2E6148CFB8B}" type="presOf" srcId="{E5C0CC6D-DA3C-4ABE-8C49-27434B508BF9}" destId="{E935CD77-4045-4B53-9F00-F91B72460C39}" srcOrd="0" destOrd="0" presId="urn:microsoft.com/office/officeart/2005/8/layout/orgChart1"/>
    <dgm:cxn modelId="{46CDBF37-80EB-4B5D-958B-C1F8CF5B3914}" type="presOf" srcId="{A11C79DF-D84F-4CA1-B31B-BE8FD4E07F55}" destId="{CAF2CB2E-ABA6-4667-A10D-C547F5C305F1}" srcOrd="0" destOrd="0" presId="urn:microsoft.com/office/officeart/2005/8/layout/orgChart1"/>
    <dgm:cxn modelId="{13B14C3A-CCAC-4541-9691-324449BB1FBD}" type="presOf" srcId="{66078427-C3EB-4CDB-BFDA-5184F3B05C37}" destId="{887736C5-F3A0-469E-B89C-2C9296693E07}" srcOrd="1" destOrd="0" presId="urn:microsoft.com/office/officeart/2005/8/layout/orgChart1"/>
    <dgm:cxn modelId="{A9667B3B-4A09-4319-A848-1980995EC1E9}" type="presOf" srcId="{46ADD47F-78DD-4E33-ABE3-D7335088AD4C}" destId="{70AA64CA-E72B-4532-8F84-B3D8C216FE07}" srcOrd="0" destOrd="0" presId="urn:microsoft.com/office/officeart/2005/8/layout/orgChart1"/>
    <dgm:cxn modelId="{75D2E03B-0710-4133-B23F-1341DFD45983}" type="presOf" srcId="{B1231C85-DB94-44DC-924B-5A373BE6982B}" destId="{BAE7AB4E-BA00-44CB-A4FC-0E026C76FFC3}" srcOrd="1" destOrd="0" presId="urn:microsoft.com/office/officeart/2005/8/layout/orgChart1"/>
    <dgm:cxn modelId="{2F8B6640-BC69-4B3B-89FF-927796617509}" type="presOf" srcId="{AB7963B2-60FB-4515-8394-2371FB68A526}" destId="{E30668BF-499C-4D57-B66E-609A66A243D2}" srcOrd="1" destOrd="0" presId="urn:microsoft.com/office/officeart/2005/8/layout/orgChart1"/>
    <dgm:cxn modelId="{73CA9640-6BEE-48E0-97AD-67A0C8E09C7B}" type="presOf" srcId="{DA70A495-4B6C-4950-9372-F8411DB65FBC}" destId="{A9AB9A43-7E98-4D2A-8016-1860EC09068A}" srcOrd="0" destOrd="0" presId="urn:microsoft.com/office/officeart/2005/8/layout/orgChart1"/>
    <dgm:cxn modelId="{D1741241-F91B-4C7B-9B42-E1EC9FF85732}" type="presOf" srcId="{64046C4C-CE4A-463B-A9CB-480311E4ED16}" destId="{A8E81457-6AE1-4FFC-82FA-1BBBC4FFA68B}" srcOrd="0" destOrd="0" presId="urn:microsoft.com/office/officeart/2005/8/layout/orgChart1"/>
    <dgm:cxn modelId="{21806142-0548-4227-8AD0-1C1E829C5B42}" type="presOf" srcId="{6F79AE07-97C3-4A77-827F-FCC0D917016A}" destId="{0B83EBEF-C9EA-4D89-AD23-44EC65956AAA}" srcOrd="1" destOrd="0" presId="urn:microsoft.com/office/officeart/2005/8/layout/orgChart1"/>
    <dgm:cxn modelId="{DC197642-87B6-46F9-804C-EB8401898B3F}" type="presOf" srcId="{2DD7FBA7-979C-45D4-AC9C-A2B895CD6D46}" destId="{04E3BBF6-BAE1-4B95-A71E-E695B9377D5E}" srcOrd="0" destOrd="0" presId="urn:microsoft.com/office/officeart/2005/8/layout/orgChart1"/>
    <dgm:cxn modelId="{78A28C45-7E04-465A-B18C-9182B7990260}" type="presOf" srcId="{E8772099-B8D3-4434-990C-393AE5A07CA5}" destId="{DCC6A72E-164E-45CE-8A98-7B2771EF1357}" srcOrd="0" destOrd="0" presId="urn:microsoft.com/office/officeart/2005/8/layout/orgChart1"/>
    <dgm:cxn modelId="{D4BEC845-5EA5-46FB-A7DF-E4837D676AE9}" type="presOf" srcId="{8FEEDE23-56FD-453C-9003-9B4E87AE33D7}" destId="{C6105C2D-1276-4491-835D-662A26018723}" srcOrd="0" destOrd="0" presId="urn:microsoft.com/office/officeart/2005/8/layout/orgChart1"/>
    <dgm:cxn modelId="{A8B4E245-58D3-41FF-ABBF-D2BEC01EA1D3}" type="presOf" srcId="{20C97EBD-DBBF-4D0A-90A1-A36A5E07D393}" destId="{4EA72D5E-825C-4711-BB76-65337D27D705}" srcOrd="1" destOrd="0" presId="urn:microsoft.com/office/officeart/2005/8/layout/orgChart1"/>
    <dgm:cxn modelId="{5B297647-1D12-4ABE-A637-DEC003F4766F}" type="presOf" srcId="{A464E9A7-5507-49C2-925E-B289A17D9F64}" destId="{52D7FA6C-4164-43C7-8ABB-CAEF8CF6934F}" srcOrd="0" destOrd="0" presId="urn:microsoft.com/office/officeart/2005/8/layout/orgChart1"/>
    <dgm:cxn modelId="{F04DA847-D739-4AAA-A960-3864B96C603E}" type="presOf" srcId="{BBE76D4C-4BA4-4225-8FAF-4C6FD3235035}" destId="{BD589D8A-681E-49F4-BF3A-BBE31E1AB4FB}" srcOrd="0" destOrd="0" presId="urn:microsoft.com/office/officeart/2005/8/layout/orgChart1"/>
    <dgm:cxn modelId="{3AE2134B-7F1E-472D-989C-9B125AA0A93B}" type="presOf" srcId="{6BEAA7AF-834B-4290-9912-8B92862C7470}" destId="{39D53E52-21D0-48FF-A412-8462D178033A}" srcOrd="1" destOrd="0" presId="urn:microsoft.com/office/officeart/2005/8/layout/orgChart1"/>
    <dgm:cxn modelId="{A900EA4B-49C0-463C-AE9A-4C6CF751243D}" type="presOf" srcId="{662B5A98-57FC-4D93-9340-D5CFEE7BF34C}" destId="{BCB19E7C-D839-4D76-A70A-1696946D46D1}" srcOrd="0" destOrd="0" presId="urn:microsoft.com/office/officeart/2005/8/layout/orgChart1"/>
    <dgm:cxn modelId="{05B1944C-0E35-4494-B4DD-844FB0840443}" srcId="{881C9479-2115-4E6F-817D-C9B7CE362D5E}" destId="{DCA42473-C651-408D-B073-58FA67875BB1}" srcOrd="3" destOrd="0" parTransId="{17F22414-F6EF-4A2C-8F41-2D2E8D364576}" sibTransId="{91FBBE74-4F00-4D29-9EAE-BF9A79757B55}"/>
    <dgm:cxn modelId="{8EFF9E4F-7783-474C-A4DB-8906FF54FCFA}" type="presOf" srcId="{E39F267D-9C48-4E25-AD2B-0289A569254E}" destId="{9962CF95-0465-42D1-A1B2-97725A238AE5}" srcOrd="0" destOrd="0" presId="urn:microsoft.com/office/officeart/2005/8/layout/orgChart1"/>
    <dgm:cxn modelId="{C4CA6053-24FD-4D92-8954-665C375A2780}" srcId="{AE5A8C5E-F2DA-40BB-B263-F3778E12EC54}" destId="{777761C9-8F6A-44AF-99BA-3C4B7C7E895E}" srcOrd="0" destOrd="0" parTransId="{50BF0A2C-0EB4-44A4-A8B7-C5F10699CBCA}" sibTransId="{54E46E80-D354-4605-839F-ED8B7317E040}"/>
    <dgm:cxn modelId="{886A9E55-F25D-442F-9173-DFCE10433C4F}" type="presOf" srcId="{1A237801-253C-450B-99FB-9307E25018C5}" destId="{3B47BA06-2C58-456C-9ACF-26004EBFBE40}" srcOrd="1" destOrd="0" presId="urn:microsoft.com/office/officeart/2005/8/layout/orgChart1"/>
    <dgm:cxn modelId="{D9A0B155-959B-442E-BFCD-FDE1AC7CEA75}" type="presOf" srcId="{66EAED22-53B1-4517-9F3A-A33B997880B2}" destId="{F1F51FE7-A291-4CD2-AB7A-C7BCB0498491}" srcOrd="1" destOrd="0" presId="urn:microsoft.com/office/officeart/2005/8/layout/orgChart1"/>
    <dgm:cxn modelId="{9F3D805B-534D-432D-839E-B4C234FD746A}" srcId="{B64E9B88-3BBC-4F8C-8BF8-41EE37B8017A}" destId="{31974592-AEC9-4366-9909-F3F9DBC1D864}" srcOrd="2" destOrd="0" parTransId="{DE50822C-7991-4603-ABC1-2B28D4B1EF3A}" sibTransId="{0F0C4671-51B9-44B1-B922-9743654A0001}"/>
    <dgm:cxn modelId="{5EE9DC5D-F7D5-44E9-BD36-FDBEB380D4EA}" type="presOf" srcId="{C534E808-288A-4B72-BA39-C0F53DAD0973}" destId="{2D08989F-34B0-4979-869D-40DEF756D65B}" srcOrd="1" destOrd="0" presId="urn:microsoft.com/office/officeart/2005/8/layout/orgChart1"/>
    <dgm:cxn modelId="{209FB75E-FE18-4A66-8EF0-248D7F73E58B}" type="presOf" srcId="{273F47B1-491D-47A0-8D17-9E2FF3087FA4}" destId="{FD56941D-04C0-4B90-8C87-CF0ABCDC415C}" srcOrd="1" destOrd="0" presId="urn:microsoft.com/office/officeart/2005/8/layout/orgChart1"/>
    <dgm:cxn modelId="{28B6B660-6F7D-4F6B-92BB-0CBF028B8A64}" type="presOf" srcId="{3E42B214-7075-4BAB-BB44-034F6B473240}" destId="{D41492DF-DE49-455D-971B-0C856B88AAC1}" srcOrd="0" destOrd="0" presId="urn:microsoft.com/office/officeart/2005/8/layout/orgChart1"/>
    <dgm:cxn modelId="{6C738661-F271-408D-BF7A-602BF97F6052}" type="presOf" srcId="{86AD1C8C-3A33-4DA3-9929-6F9BF03ADBFB}" destId="{AB0E568C-3A7B-41FF-AFDE-C496D6B3A305}" srcOrd="1" destOrd="0" presId="urn:microsoft.com/office/officeart/2005/8/layout/orgChart1"/>
    <dgm:cxn modelId="{03143462-FA71-48DB-8B1A-E97DA1B7CEA8}" srcId="{66EAED22-53B1-4517-9F3A-A33B997880B2}" destId="{64AEA139-114E-41F4-BAF1-958CC1E0DED8}" srcOrd="2" destOrd="0" parTransId="{A464E9A7-5507-49C2-925E-B289A17D9F64}" sibTransId="{E61A9B67-1C5A-49DE-B7FA-C5BD1E0B028F}"/>
    <dgm:cxn modelId="{5F3A9062-E950-42B7-971A-BBF0D97C6847}" type="presOf" srcId="{A11C79DF-D84F-4CA1-B31B-BE8FD4E07F55}" destId="{BFDDCD01-0B98-4ACE-BA43-4E43D6BA48C4}" srcOrd="1" destOrd="0" presId="urn:microsoft.com/office/officeart/2005/8/layout/orgChart1"/>
    <dgm:cxn modelId="{54891267-ED8C-4C1F-9111-BAEC4D2A6732}" srcId="{B64E9B88-3BBC-4F8C-8BF8-41EE37B8017A}" destId="{AB7963B2-60FB-4515-8394-2371FB68A526}" srcOrd="3" destOrd="0" parTransId="{77CC546F-9EDA-4E4A-89F8-714120C11B8B}" sibTransId="{8911A76B-60EA-49D5-B3DE-26FC7C0BC917}"/>
    <dgm:cxn modelId="{6669746F-E54F-4736-A5B1-0432E2C98D4B}" srcId="{273F47B1-491D-47A0-8D17-9E2FF3087FA4}" destId="{1A237801-253C-450B-99FB-9307E25018C5}" srcOrd="0" destOrd="0" parTransId="{8FC0C875-EFF8-4CE8-A14A-9175968B5ABB}" sibTransId="{58BBE490-86FC-4F1C-92DD-B7BD5D5D7873}"/>
    <dgm:cxn modelId="{2DC72B70-63B8-47EC-94EF-CC3C4D521967}" type="presOf" srcId="{2F0F6298-A62A-4E05-9EC8-4800C7A2FCD1}" destId="{CCA07A48-1D13-4CEB-95F9-FCC1806BC7C1}" srcOrd="0" destOrd="0" presId="urn:microsoft.com/office/officeart/2005/8/layout/orgChart1"/>
    <dgm:cxn modelId="{9B770571-C3C6-4D49-96C7-7511BC77C64A}" srcId="{66078427-C3EB-4CDB-BFDA-5184F3B05C37}" destId="{E8772099-B8D3-4434-990C-393AE5A07CA5}" srcOrd="0" destOrd="0" parTransId="{3FFF76DA-B21A-406F-81C8-7DEB296FE195}" sibTransId="{A33744D2-C0A3-4446-A74D-03BBEF3E91D1}"/>
    <dgm:cxn modelId="{06E05172-D7EB-47AE-BC49-272E3D70F727}" srcId="{273F47B1-491D-47A0-8D17-9E2FF3087FA4}" destId="{01C7BDD3-F6B1-4593-9007-FCC5586E5454}" srcOrd="2" destOrd="0" parTransId="{2F0F6298-A62A-4E05-9EC8-4800C7A2FCD1}" sibTransId="{43585CE2-951B-4816-9478-F035022928A9}"/>
    <dgm:cxn modelId="{DFA08573-1519-4EA1-90BE-8739AD9E1B67}" type="presOf" srcId="{6BEAA7AF-834B-4290-9912-8B92862C7470}" destId="{DDC37A82-751A-4517-8839-8F9DE298AEA2}" srcOrd="0" destOrd="0" presId="urn:microsoft.com/office/officeart/2005/8/layout/orgChart1"/>
    <dgm:cxn modelId="{835F2A74-B70D-46DA-A04C-90F357FA6E5B}" srcId="{881C9479-2115-4E6F-817D-C9B7CE362D5E}" destId="{2DD7FBA7-979C-45D4-AC9C-A2B895CD6D46}" srcOrd="0" destOrd="0" parTransId="{3DFC82AC-0085-4496-B33C-8898E1566453}" sibTransId="{7516BA45-B7B2-408F-A1E4-9DD6DC6DEBD4}"/>
    <dgm:cxn modelId="{8728C374-A0D9-49F4-882E-40E95ED616BA}" srcId="{46ADD47F-78DD-4E33-ABE3-D7335088AD4C}" destId="{64046C4C-CE4A-463B-A9CB-480311E4ED16}" srcOrd="0" destOrd="0" parTransId="{4AE8268B-C8C7-4020-AF34-CB97502A3393}" sibTransId="{18CB17B7-0931-476B-A551-2B0FD0376FB3}"/>
    <dgm:cxn modelId="{45727C76-A4A8-41B8-ABFF-FA2237EBD368}" type="presOf" srcId="{17F22414-F6EF-4A2C-8F41-2D2E8D364576}" destId="{08ACA0F4-5C07-40E5-80F7-F013CDC01F19}" srcOrd="0" destOrd="0" presId="urn:microsoft.com/office/officeart/2005/8/layout/orgChart1"/>
    <dgm:cxn modelId="{B7DD1077-A846-4BE3-8160-EC708561C5A6}" type="presOf" srcId="{31974592-AEC9-4366-9909-F3F9DBC1D864}" destId="{4474CEC1-9FE5-4106-BE45-1CA7E5063087}" srcOrd="1" destOrd="0" presId="urn:microsoft.com/office/officeart/2005/8/layout/orgChart1"/>
    <dgm:cxn modelId="{0F9FDA77-E630-41A5-9EEB-7760F5ECDA0B}" type="presOf" srcId="{417B96ED-E1D2-4DBD-8827-8048A04EAF1F}" destId="{6C3641DA-4137-469E-8C97-8C09B87587AB}" srcOrd="1" destOrd="0" presId="urn:microsoft.com/office/officeart/2005/8/layout/orgChart1"/>
    <dgm:cxn modelId="{15E95178-DE32-4D61-8573-8802E2FB1DF8}" type="presOf" srcId="{00D70AE1-9213-4E28-9C29-4CD781DD397D}" destId="{3354ED54-4284-478B-85EC-834F0FFC3954}" srcOrd="0" destOrd="0" presId="urn:microsoft.com/office/officeart/2005/8/layout/orgChart1"/>
    <dgm:cxn modelId="{7AFAD078-E2DC-4A1D-ABF4-8ED22D7819A7}" srcId="{66078427-C3EB-4CDB-BFDA-5184F3B05C37}" destId="{66EAED22-53B1-4517-9F3A-A33B997880B2}" srcOrd="1" destOrd="0" parTransId="{B2144C5B-5748-406E-88E4-AFF349893C08}" sibTransId="{58DBC05F-0425-40EA-B73B-AB11D18220A1}"/>
    <dgm:cxn modelId="{65904979-9A2C-4B49-9BAC-952FABB4919F}" srcId="{64046C4C-CE4A-463B-A9CB-480311E4ED16}" destId="{AE5A8C5E-F2DA-40BB-B263-F3778E12EC54}" srcOrd="2" destOrd="0" parTransId="{F0B70A66-2335-4391-8DF3-622033FCD8C5}" sibTransId="{F144E613-79BC-4381-A1A2-F801ED8B6A18}"/>
    <dgm:cxn modelId="{623B847B-F1E1-4707-8880-EEE67100B007}" type="presOf" srcId="{624483A0-304B-4E48-AEB7-3C4552F9F43C}" destId="{FE4D452B-AC98-467E-B1BB-AD34182337B7}" srcOrd="0" destOrd="0" presId="urn:microsoft.com/office/officeart/2005/8/layout/orgChart1"/>
    <dgm:cxn modelId="{1D2A0B7C-EC09-4E6C-A219-31D3C7ECB35A}" type="presOf" srcId="{3FFF76DA-B21A-406F-81C8-7DEB296FE195}" destId="{21C60312-6895-43EF-AB72-2F02D0880825}" srcOrd="0" destOrd="0" presId="urn:microsoft.com/office/officeart/2005/8/layout/orgChart1"/>
    <dgm:cxn modelId="{4DAD137C-2B03-4C5F-9C49-C8F779AEEA06}" type="presOf" srcId="{B56D9ABC-5ABC-4879-A90B-463781AAD1AD}" destId="{7894D78B-E439-4456-A369-378023B837C3}" srcOrd="1" destOrd="0" presId="urn:microsoft.com/office/officeart/2005/8/layout/orgChart1"/>
    <dgm:cxn modelId="{0D2C087D-E44C-49AD-A835-2C2BC643E9E0}" type="presOf" srcId="{417B96ED-E1D2-4DBD-8827-8048A04EAF1F}" destId="{DAAEE000-97B9-4349-B9CC-D6D032FE7694}" srcOrd="0" destOrd="0" presId="urn:microsoft.com/office/officeart/2005/8/layout/orgChart1"/>
    <dgm:cxn modelId="{B8B9067E-E55F-492B-9332-A2894AF6CEED}" srcId="{6BEAA7AF-834B-4290-9912-8B92862C7470}" destId="{20C97EBD-DBBF-4D0A-90A1-A36A5E07D393}" srcOrd="0" destOrd="0" parTransId="{94521347-668A-4B1D-8E3F-9F01E650BD11}" sibTransId="{4A12009B-60DB-495C-8A8A-A157EF896A8E}"/>
    <dgm:cxn modelId="{9C002C80-E839-4BE9-944D-09389B62045F}" srcId="{64046C4C-CE4A-463B-A9CB-480311E4ED16}" destId="{66078427-C3EB-4CDB-BFDA-5184F3B05C37}" srcOrd="3" destOrd="0" parTransId="{2583E397-D083-44F9-9D55-D5AA6D948C91}" sibTransId="{1DEFA526-AA3B-4662-8907-D46B225525B6}"/>
    <dgm:cxn modelId="{9CCCF480-E2DA-4941-9717-A6FFE0846431}" type="presOf" srcId="{66078427-C3EB-4CDB-BFDA-5184F3B05C37}" destId="{F75910C6-43E9-4DC4-BAAE-B865DC201A93}" srcOrd="0" destOrd="0" presId="urn:microsoft.com/office/officeart/2005/8/layout/orgChart1"/>
    <dgm:cxn modelId="{62227182-241D-42B8-BCC5-25A1DABFAB23}" type="presOf" srcId="{22A1AF6B-9A36-4BD9-8515-EDB70013E4A2}" destId="{95AE342E-480E-4E4F-AAA2-A3221B6124F5}" srcOrd="1" destOrd="0" presId="urn:microsoft.com/office/officeart/2005/8/layout/orgChart1"/>
    <dgm:cxn modelId="{0B390184-9F61-4052-85DF-A09CD64660AF}" type="presOf" srcId="{50BF0A2C-0EB4-44A4-A8B7-C5F10699CBCA}" destId="{E35CE2E1-1719-4417-8537-8C2E93F51D18}" srcOrd="0" destOrd="0" presId="urn:microsoft.com/office/officeart/2005/8/layout/orgChart1"/>
    <dgm:cxn modelId="{46F8AB84-1BAB-4957-A7F8-76327BFEB670}" srcId="{AE5A8C5E-F2DA-40BB-B263-F3778E12EC54}" destId="{624483A0-304B-4E48-AEB7-3C4552F9F43C}" srcOrd="4" destOrd="0" parTransId="{662B5A98-57FC-4D93-9340-D5CFEE7BF34C}" sibTransId="{E8C00FB5-33FA-4E8F-B729-F6C57F023251}"/>
    <dgm:cxn modelId="{9EA18385-8503-4F5F-9D4D-49C585353790}" srcId="{E8772099-B8D3-4434-990C-393AE5A07CA5}" destId="{8C554E2F-1036-42D9-AC70-ACE21BA0D593}" srcOrd="0" destOrd="0" parTransId="{0BF0EE81-6B94-48F3-8598-48F6418AB069}" sibTransId="{97EE17B3-405C-4DD9-9E91-496656B95D1F}"/>
    <dgm:cxn modelId="{45F8E689-60B3-4718-92E0-94191111C71C}" type="presOf" srcId="{01C7BDD3-F6B1-4593-9007-FCC5586E5454}" destId="{13936C22-0365-4535-ABBD-6DE69BBD8B3D}" srcOrd="0" destOrd="0" presId="urn:microsoft.com/office/officeart/2005/8/layout/orgChart1"/>
    <dgm:cxn modelId="{3676C18F-A937-44FE-A47C-C7148A74B31A}" type="presOf" srcId="{95CB636D-7797-40B0-9590-E18F4BC1F7BE}" destId="{5EB800A9-A30E-4472-B4CC-215F5F455558}" srcOrd="0" destOrd="0" presId="urn:microsoft.com/office/officeart/2005/8/layout/orgChart1"/>
    <dgm:cxn modelId="{503DDD91-2A76-4D01-B0F4-785F1D9A1136}" srcId="{B64E9B88-3BBC-4F8C-8BF8-41EE37B8017A}" destId="{F5EE225E-FA62-41BE-A9A0-725663C55E4C}" srcOrd="1" destOrd="0" parTransId="{BBE76D4C-4BA4-4225-8FAF-4C6FD3235035}" sibTransId="{1F964B01-E9D1-4270-A6B1-8A1B16330EF8}"/>
    <dgm:cxn modelId="{85A3A893-2945-4A42-9B36-0D354C40D709}" srcId="{AE5A8C5E-F2DA-40BB-B263-F3778E12EC54}" destId="{45ED1007-F590-486A-AF5A-B4E90A51F589}" srcOrd="1" destOrd="0" parTransId="{95CB636D-7797-40B0-9590-E18F4BC1F7BE}" sibTransId="{7421CFBA-4519-4BD8-9282-2F326B5B1579}"/>
    <dgm:cxn modelId="{0FF3F593-3808-47CE-86C3-D9411B4D0B78}" type="presOf" srcId="{AE5A8C5E-F2DA-40BB-B263-F3778E12EC54}" destId="{46B7DE51-851B-4FB2-AC6D-24AFEBE3FE8E}" srcOrd="1" destOrd="0" presId="urn:microsoft.com/office/officeart/2005/8/layout/orgChart1"/>
    <dgm:cxn modelId="{8EC79195-9963-43D4-8D2A-3F3603C59072}" type="presOf" srcId="{B64E9B88-3BBC-4F8C-8BF8-41EE37B8017A}" destId="{DBCE07E3-8DAB-434B-86E7-5803D710F8CF}" srcOrd="1" destOrd="0" presId="urn:microsoft.com/office/officeart/2005/8/layout/orgChart1"/>
    <dgm:cxn modelId="{1EDF2F98-E6A9-41A9-B323-5D477655ED75}" type="presOf" srcId="{EA558FE4-7577-4F3C-BE65-2F69CEBB6FD3}" destId="{1DD4E917-DC48-4DA8-A0D1-F525815DD1C8}" srcOrd="0" destOrd="0" presId="urn:microsoft.com/office/officeart/2005/8/layout/orgChart1"/>
    <dgm:cxn modelId="{BD53CB99-AF83-4B9A-A948-3C70B3158EB2}" type="presOf" srcId="{B1231C85-DB94-44DC-924B-5A373BE6982B}" destId="{AF4FA577-4B2B-42B1-B417-EB899020779B}" srcOrd="0" destOrd="0" presId="urn:microsoft.com/office/officeart/2005/8/layout/orgChart1"/>
    <dgm:cxn modelId="{D8630A9C-9549-4F89-AC6D-7C15B0506305}" type="presOf" srcId="{FDD46EBE-D9D2-49E6-8F92-A29268A9036E}" destId="{F9EC26D6-65B5-4C81-93E3-12D4E0D492A5}" srcOrd="0" destOrd="0" presId="urn:microsoft.com/office/officeart/2005/8/layout/orgChart1"/>
    <dgm:cxn modelId="{EE333B9C-D9E8-4393-AB11-1ACD96C5D725}" type="presOf" srcId="{B63EF9AA-2351-4A27-B723-7232AC201D60}" destId="{5F1D06EE-5AE4-4FC8-9DA5-466B8DA0C483}" srcOrd="0" destOrd="0" presId="urn:microsoft.com/office/officeart/2005/8/layout/orgChart1"/>
    <dgm:cxn modelId="{BE03899D-6078-4425-970B-80F45CD876C8}" type="presOf" srcId="{0CBE0CBF-BC4A-46F6-A782-6DEB4661B135}" destId="{16B8BFB1-F9E7-467B-9120-3F16C7CD15DC}" srcOrd="1" destOrd="0" presId="urn:microsoft.com/office/officeart/2005/8/layout/orgChart1"/>
    <dgm:cxn modelId="{74D9D49D-1E42-4073-AE2E-7D20F10A3382}" type="presOf" srcId="{77C591A1-4AC8-453C-A6E3-D9B53F5CF4F5}" destId="{7F7E050D-396C-47EC-93AC-AFA7016847DE}" srcOrd="0" destOrd="0" presId="urn:microsoft.com/office/officeart/2005/8/layout/orgChart1"/>
    <dgm:cxn modelId="{80CA5D9E-A28B-4316-8EFB-EF1265350D8F}" type="presOf" srcId="{94521347-668A-4B1D-8E3F-9F01E650BD11}" destId="{342819B6-5B6B-4669-A204-EDFE4D7473E0}" srcOrd="0" destOrd="0" presId="urn:microsoft.com/office/officeart/2005/8/layout/orgChart1"/>
    <dgm:cxn modelId="{B127799F-3B29-4113-9387-8324213CE870}" type="presOf" srcId="{45ED1007-F590-486A-AF5A-B4E90A51F589}" destId="{2F72DFE4-D3DB-41D1-828E-0F0DF4FF8819}" srcOrd="0" destOrd="0" presId="urn:microsoft.com/office/officeart/2005/8/layout/orgChart1"/>
    <dgm:cxn modelId="{FDC5C2A0-0229-4523-935A-F05D2E72EF7A}" type="presOf" srcId="{3DFC82AC-0085-4496-B33C-8898E1566453}" destId="{CD4141CE-53B0-4721-89FB-BDFE8A80C006}" srcOrd="0" destOrd="0" presId="urn:microsoft.com/office/officeart/2005/8/layout/orgChart1"/>
    <dgm:cxn modelId="{63A9F2A0-9240-4ECA-93AB-BE96B39CF5C4}" type="presOf" srcId="{895248F4-5EF6-4846-AAB6-B9B32F408E0A}" destId="{E200DC2E-3DE2-430D-820F-04DEB3CE8E9E}" srcOrd="1" destOrd="0" presId="urn:microsoft.com/office/officeart/2005/8/layout/orgChart1"/>
    <dgm:cxn modelId="{E9FA39A2-15F4-47D0-9E00-029646F2C733}" type="presOf" srcId="{0CBE0CBF-BC4A-46F6-A782-6DEB4661B135}" destId="{BA80C305-FFE4-42CE-867D-83BDDFB3A79A}" srcOrd="0" destOrd="0" presId="urn:microsoft.com/office/officeart/2005/8/layout/orgChart1"/>
    <dgm:cxn modelId="{44B576A3-83DE-41F5-9478-D71CE5E8D29A}" srcId="{AE5A8C5E-F2DA-40BB-B263-F3778E12EC54}" destId="{B56D9ABC-5ABC-4879-A90B-463781AAD1AD}" srcOrd="3" destOrd="0" parTransId="{E39F267D-9C48-4E25-AD2B-0289A569254E}" sibTransId="{A1F25FAC-03D8-48C0-963E-20767259F948}"/>
    <dgm:cxn modelId="{903122A4-3306-4EF5-B665-58353A5A3CEB}" type="presOf" srcId="{DE50822C-7991-4603-ABC1-2B28D4B1EF3A}" destId="{B4F1365E-108A-46D5-8B45-B419FA59E221}" srcOrd="0" destOrd="0" presId="urn:microsoft.com/office/officeart/2005/8/layout/orgChart1"/>
    <dgm:cxn modelId="{BE7409A8-D5C2-41FA-875C-F23AAAAD5A74}" type="presOf" srcId="{624483A0-304B-4E48-AEB7-3C4552F9F43C}" destId="{CAB3F846-4B08-4817-88EC-7605DCEE1D43}" srcOrd="1" destOrd="0" presId="urn:microsoft.com/office/officeart/2005/8/layout/orgChart1"/>
    <dgm:cxn modelId="{6E0DBDAA-21E9-4F34-974C-C658837AE64F}" srcId="{20C97EBD-DBBF-4D0A-90A1-A36A5E07D393}" destId="{0CBE0CBF-BC4A-46F6-A782-6DEB4661B135}" srcOrd="0" destOrd="0" parTransId="{E0952E50-A45B-419E-8AA8-A376CCF3A9A5}" sibTransId="{B80B0251-A491-4EE9-8CD3-249476523DF6}"/>
    <dgm:cxn modelId="{51C467AE-A2E1-4707-913B-FEB7491A6F63}" type="presOf" srcId="{881C9479-2115-4E6F-817D-C9B7CE362D5E}" destId="{8353BF0B-5F0B-4B21-90DF-BC7520A36FEF}" srcOrd="1" destOrd="0" presId="urn:microsoft.com/office/officeart/2005/8/layout/orgChart1"/>
    <dgm:cxn modelId="{CA52AEB0-A6F9-4A6F-8357-0E98E01F3BDD}" srcId="{273F47B1-491D-47A0-8D17-9E2FF3087FA4}" destId="{417B96ED-E1D2-4DBD-8827-8048A04EAF1F}" srcOrd="1" destOrd="0" parTransId="{3FC132B1-5CCA-4C22-BF55-B560333AF26B}" sibTransId="{79A0E714-44E7-495F-B219-1829A7247D7E}"/>
    <dgm:cxn modelId="{D0250DB4-D8CE-4342-ADE2-D2E846ABF1D8}" type="presOf" srcId="{90574FA3-5D1E-469F-9FC1-0FBABD2CF6C1}" destId="{68B0BA22-A128-4DA1-8EDC-EFE6EBA48EDC}" srcOrd="1" destOrd="0" presId="urn:microsoft.com/office/officeart/2005/8/layout/orgChart1"/>
    <dgm:cxn modelId="{B6AE61B6-EB45-4C6A-A15B-1F6C77360AB4}" type="presOf" srcId="{881C9479-2115-4E6F-817D-C9B7CE362D5E}" destId="{EE565C0C-1105-4789-A6AC-0B59461791D3}" srcOrd="0" destOrd="0" presId="urn:microsoft.com/office/officeart/2005/8/layout/orgChart1"/>
    <dgm:cxn modelId="{01F081B9-629B-4288-BC30-E067D6EFB5A1}" type="presOf" srcId="{66EAED22-53B1-4517-9F3A-A33B997880B2}" destId="{B198577B-71AF-4A4C-897D-D05829AEA05C}" srcOrd="0" destOrd="0" presId="urn:microsoft.com/office/officeart/2005/8/layout/orgChart1"/>
    <dgm:cxn modelId="{A0C5A4BC-EE27-422B-ACBA-5B36D62C5BE1}" srcId="{AE5A8C5E-F2DA-40BB-B263-F3778E12EC54}" destId="{6F79AE07-97C3-4A77-827F-FCC0D917016A}" srcOrd="2" destOrd="0" parTransId="{B63EF9AA-2351-4A27-B723-7232AC201D60}" sibTransId="{BB0A4CBE-8A73-43E3-A090-37EF1B31B98E}"/>
    <dgm:cxn modelId="{96E84EBF-13C1-4940-9922-66C8A4F33368}" type="presOf" srcId="{DF2FDBBD-6DA9-4C48-91CB-AEDBDF50D93F}" destId="{3C129C79-101F-4DA4-9EE1-24C3F367570D}" srcOrd="0" destOrd="0" presId="urn:microsoft.com/office/officeart/2005/8/layout/orgChart1"/>
    <dgm:cxn modelId="{3D6275C0-661B-4677-9196-2A5E1B5533FB}" type="presOf" srcId="{0BF0EE81-6B94-48F3-8598-48F6418AB069}" destId="{8B86941C-F19C-42A6-AD63-020E707904BB}" srcOrd="0" destOrd="0" presId="urn:microsoft.com/office/officeart/2005/8/layout/orgChart1"/>
    <dgm:cxn modelId="{85A78AC2-731C-4DA5-8503-8EA1F461DA7A}" type="presOf" srcId="{2A174EC2-EF7D-438C-AAFD-8065D71EE709}" destId="{19E28A9A-96B1-4BB2-95F9-DF5AC1AE8B63}" srcOrd="0" destOrd="0" presId="urn:microsoft.com/office/officeart/2005/8/layout/orgChart1"/>
    <dgm:cxn modelId="{AD02F9C4-53DF-4177-9BD1-F286875B2EE2}" type="presOf" srcId="{E5C0CC6D-DA3C-4ABE-8C49-27434B508BF9}" destId="{F4977A68-7071-49BF-BD84-E1D4DEC1685F}" srcOrd="1" destOrd="0" presId="urn:microsoft.com/office/officeart/2005/8/layout/orgChart1"/>
    <dgm:cxn modelId="{D757F2C7-1EC1-4BC2-8109-045D7A728966}" type="presOf" srcId="{22A1AF6B-9A36-4BD9-8515-EDB70013E4A2}" destId="{3A97DA01-382D-4988-A147-0CA00A1326CE}" srcOrd="0" destOrd="0" presId="urn:microsoft.com/office/officeart/2005/8/layout/orgChart1"/>
    <dgm:cxn modelId="{EC7832C8-AF63-47E4-9D94-EFEBA5CD5259}" type="presOf" srcId="{89348787-51C1-4544-BB30-A8C001FE60C7}" destId="{5BBAD108-6C37-4EF4-87FB-1A4C7FB90694}" srcOrd="0" destOrd="0" presId="urn:microsoft.com/office/officeart/2005/8/layout/orgChart1"/>
    <dgm:cxn modelId="{70E75AC9-4371-494C-8CEA-9F9163FBF6B2}" type="presOf" srcId="{2583E397-D083-44F9-9D55-D5AA6D948C91}" destId="{B84F822D-D8DA-4973-A973-7DD2B3F6E2E9}" srcOrd="0" destOrd="0" presId="urn:microsoft.com/office/officeart/2005/8/layout/orgChart1"/>
    <dgm:cxn modelId="{B77B6ECC-1B30-42FD-A5BC-8024292245F9}" type="presOf" srcId="{45ED1007-F590-486A-AF5A-B4E90A51F589}" destId="{07FF3F9C-6F71-4D87-8FEA-83AD61134E3B}" srcOrd="1" destOrd="0" presId="urn:microsoft.com/office/officeart/2005/8/layout/orgChart1"/>
    <dgm:cxn modelId="{254084CF-29C1-4E0F-B5C9-803B63D47317}" type="presOf" srcId="{3F2A2F8A-E6D5-46ED-80EF-93AC7B1E1648}" destId="{DB933751-8719-445B-9679-0E1E6319CD7A}" srcOrd="0" destOrd="0" presId="urn:microsoft.com/office/officeart/2005/8/layout/orgChart1"/>
    <dgm:cxn modelId="{CC0A25D1-A063-4725-B2BA-4A00B82FFE65}" type="presOf" srcId="{31974592-AEC9-4366-9909-F3F9DBC1D864}" destId="{798C0E9D-E395-4E7B-A0F5-3A03D6F300A6}" srcOrd="0" destOrd="0" presId="urn:microsoft.com/office/officeart/2005/8/layout/orgChart1"/>
    <dgm:cxn modelId="{E77B13D2-C04A-4AE7-87E6-42E8B765F8FA}" type="presOf" srcId="{86AD1C8C-3A33-4DA3-9929-6F9BF03ADBFB}" destId="{3D53D605-E774-4067-A58F-62C714CE28D6}" srcOrd="0" destOrd="0" presId="urn:microsoft.com/office/officeart/2005/8/layout/orgChart1"/>
    <dgm:cxn modelId="{372A1ED3-65D8-46F5-8E04-465437DC3798}" type="presOf" srcId="{895248F4-5EF6-4846-AAB6-B9B32F408E0A}" destId="{3C47E969-4FDF-4460-A510-BD4E25A09C57}" srcOrd="0" destOrd="0" presId="urn:microsoft.com/office/officeart/2005/8/layout/orgChart1"/>
    <dgm:cxn modelId="{FC072CD4-1C46-4811-9832-6C76F9A994A3}" type="presOf" srcId="{20C97EBD-DBBF-4D0A-90A1-A36A5E07D393}" destId="{7259D87C-91F7-40EE-AC2C-012169B6AE0C}" srcOrd="0" destOrd="0" presId="urn:microsoft.com/office/officeart/2005/8/layout/orgChart1"/>
    <dgm:cxn modelId="{DC3531D7-4C36-4082-AEBC-A1AA72C4292D}" type="presOf" srcId="{8C554E2F-1036-42D9-AC70-ACE21BA0D593}" destId="{3F2D842B-3998-478D-9270-FF4D28A0A1B9}" srcOrd="1" destOrd="0" presId="urn:microsoft.com/office/officeart/2005/8/layout/orgChart1"/>
    <dgm:cxn modelId="{7B0D89D7-E7E1-4219-AE23-0F7DED78461E}" type="presOf" srcId="{37D699C1-7223-4421-89C0-390821952735}" destId="{AD15D870-78FF-44BC-836E-F574C4FAB0C3}" srcOrd="0" destOrd="0" presId="urn:microsoft.com/office/officeart/2005/8/layout/orgChart1"/>
    <dgm:cxn modelId="{0CE8DFD7-7FD8-48D1-8119-D52CF7F6A255}" type="presOf" srcId="{6F79AE07-97C3-4A77-827F-FCC0D917016A}" destId="{D5CEFA59-3148-44F8-8BC7-DAC116CF78B8}" srcOrd="0" destOrd="0" presId="urn:microsoft.com/office/officeart/2005/8/layout/orgChart1"/>
    <dgm:cxn modelId="{A9E805D9-D1C9-466E-A089-63066302977E}" srcId="{20C97EBD-DBBF-4D0A-90A1-A36A5E07D393}" destId="{E5C0CC6D-DA3C-4ABE-8C49-27434B508BF9}" srcOrd="1" destOrd="0" parTransId="{8FEEDE23-56FD-453C-9003-9B4E87AE33D7}" sibTransId="{4BFCA06C-F351-4396-A01A-A920220CC476}"/>
    <dgm:cxn modelId="{83F347DC-9EE9-4BCB-9508-926C2584C058}" type="presOf" srcId="{DCA42473-C651-408D-B073-58FA67875BB1}" destId="{C023CEFC-E892-4E7D-A604-1901A17392EF}" srcOrd="1" destOrd="0" presId="urn:microsoft.com/office/officeart/2005/8/layout/orgChart1"/>
    <dgm:cxn modelId="{F5827EDC-D79D-4847-BE28-474D9B529032}" srcId="{881C9479-2115-4E6F-817D-C9B7CE362D5E}" destId="{90574FA3-5D1E-469F-9FC1-0FBABD2CF6C1}" srcOrd="1" destOrd="0" parTransId="{8B45A901-9DE7-404F-85B5-2F574DB921BA}" sibTransId="{B35421B4-F29A-4FFC-8CB8-CCDF358B0606}"/>
    <dgm:cxn modelId="{E9A7B6DE-048F-45C8-8E85-3883A50A199A}" type="presOf" srcId="{E8772099-B8D3-4434-990C-393AE5A07CA5}" destId="{FC06E52D-B126-40DC-82A6-115C1988DC3B}" srcOrd="1" destOrd="0" presId="urn:microsoft.com/office/officeart/2005/8/layout/orgChart1"/>
    <dgm:cxn modelId="{31FAC4E0-E8ED-4A94-BBE8-21F4A3AEBA9F}" type="presOf" srcId="{C534E808-288A-4B72-BA39-C0F53DAD0973}" destId="{67DD1A8E-6C18-4CB8-99D8-62DAD613DE70}" srcOrd="0" destOrd="0" presId="urn:microsoft.com/office/officeart/2005/8/layout/orgChart1"/>
    <dgm:cxn modelId="{14C789E2-F384-437A-BFE8-6A0F43AE3FED}" type="presOf" srcId="{273F47B1-491D-47A0-8D17-9E2FF3087FA4}" destId="{0382DA09-EE6B-4EEC-821E-35A5237BC106}" srcOrd="0" destOrd="0" presId="urn:microsoft.com/office/officeart/2005/8/layout/orgChart1"/>
    <dgm:cxn modelId="{0BF298E6-0B58-43A5-9E2E-0FA7BEB446AE}" type="presOf" srcId="{B64E9B88-3BBC-4F8C-8BF8-41EE37B8017A}" destId="{C7DC3740-29FD-4081-B787-1E2DDDC2138F}" srcOrd="0" destOrd="0" presId="urn:microsoft.com/office/officeart/2005/8/layout/orgChart1"/>
    <dgm:cxn modelId="{29D645E9-5D50-4CBC-B1F7-E92D21C09C57}" srcId="{6BEAA7AF-834B-4290-9912-8B92862C7470}" destId="{273F47B1-491D-47A0-8D17-9E2FF3087FA4}" srcOrd="1" destOrd="0" parTransId="{37D699C1-7223-4421-89C0-390821952735}" sibTransId="{F6D632E3-B63D-4E03-B7A4-4B2D00579905}"/>
    <dgm:cxn modelId="{47532EEA-30EC-495C-B320-01745E4A79FA}" type="presOf" srcId="{8FC0C875-EFF8-4CE8-A14A-9175968B5ABB}" destId="{8251761A-873B-49D3-A41D-326A70ED6FD3}" srcOrd="0" destOrd="0" presId="urn:microsoft.com/office/officeart/2005/8/layout/orgChart1"/>
    <dgm:cxn modelId="{FD7530ED-2D41-45C9-BF87-1236095EED3C}" srcId="{64046C4C-CE4A-463B-A9CB-480311E4ED16}" destId="{6BEAA7AF-834B-4290-9912-8B92862C7470}" srcOrd="0" destOrd="0" parTransId="{2A174EC2-EF7D-438C-AAFD-8065D71EE709}" sibTransId="{330AA6CC-52E7-4B96-B3F6-08738D87141A}"/>
    <dgm:cxn modelId="{69B86AED-706B-4E3B-BC32-D553B8E72181}" type="presOf" srcId="{DCA42473-C651-408D-B073-58FA67875BB1}" destId="{59909D3D-2515-443D-97EF-344C9B5FAC73}" srcOrd="0" destOrd="0" presId="urn:microsoft.com/office/officeart/2005/8/layout/orgChart1"/>
    <dgm:cxn modelId="{AEA6B7ED-7F32-42A3-9143-C43F868FC9C5}" srcId="{64046C4C-CE4A-463B-A9CB-480311E4ED16}" destId="{B64E9B88-3BBC-4F8C-8BF8-41EE37B8017A}" srcOrd="4" destOrd="0" parTransId="{3F2A2F8A-E6D5-46ED-80EF-93AC7B1E1648}" sibTransId="{577DEC62-B002-4948-96C4-322F8B758AEE}"/>
    <dgm:cxn modelId="{76D25AEF-1BDA-4BA4-ACC8-790402AB090E}" type="presOf" srcId="{8C554E2F-1036-42D9-AC70-ACE21BA0D593}" destId="{D20490A1-D843-4E43-806F-3FDA418457AC}" srcOrd="0" destOrd="0" presId="urn:microsoft.com/office/officeart/2005/8/layout/orgChart1"/>
    <dgm:cxn modelId="{90A272F1-615C-4373-AE88-D01267866376}" type="presOf" srcId="{90574FA3-5D1E-469F-9FC1-0FBABD2CF6C1}" destId="{14FBF5EB-57B0-4F83-90AC-9E99C167C687}" srcOrd="0" destOrd="0" presId="urn:microsoft.com/office/officeart/2005/8/layout/orgChart1"/>
    <dgm:cxn modelId="{7501F4F1-9069-4542-9D70-FBC1FAD18FE0}" type="presOf" srcId="{77CC546F-9EDA-4E4A-89F8-714120C11B8B}" destId="{C024D00D-D38D-4C8C-A1FC-85FA140D404C}" srcOrd="0" destOrd="0" presId="urn:microsoft.com/office/officeart/2005/8/layout/orgChart1"/>
    <dgm:cxn modelId="{C05C02F2-F204-4F0C-9504-671E7928E794}" type="presOf" srcId="{3E42B214-7075-4BAB-BB44-034F6B473240}" destId="{FD7EFC81-BCFE-4927-AD94-819FAFFA2871}" srcOrd="1" destOrd="0" presId="urn:microsoft.com/office/officeart/2005/8/layout/orgChart1"/>
    <dgm:cxn modelId="{13891CF2-127E-414D-85CE-48163092883F}" type="presOf" srcId="{F5EE225E-FA62-41BE-A9A0-725663C55E4C}" destId="{4B198A2A-861F-4807-A3FF-5FC0920D561A}" srcOrd="1" destOrd="0" presId="urn:microsoft.com/office/officeart/2005/8/layout/orgChart1"/>
    <dgm:cxn modelId="{21158DF6-4BDC-4B43-9E9C-A1FF61C7C1D5}" type="presOf" srcId="{E0952E50-A45B-419E-8AA8-A376CCF3A9A5}" destId="{821D0B97-6B5D-4B7E-9378-7E047C0EC953}" srcOrd="0" destOrd="0" presId="urn:microsoft.com/office/officeart/2005/8/layout/orgChart1"/>
    <dgm:cxn modelId="{DDE51BF8-8E98-4905-9BE7-03C30DB5F739}" type="presOf" srcId="{2DD7FBA7-979C-45D4-AC9C-A2B895CD6D46}" destId="{9D2BA969-9878-473A-A6ED-9DDC2F39C3BF}" srcOrd="1" destOrd="0" presId="urn:microsoft.com/office/officeart/2005/8/layout/orgChart1"/>
    <dgm:cxn modelId="{A7D3F0FA-F278-4B65-BA62-44CB45E5DE8F}" type="presOf" srcId="{3FC132B1-5CCA-4C22-BF55-B560333AF26B}" destId="{94F0C9FE-B919-4F04-A5B0-3BC7DEA87013}" srcOrd="0" destOrd="0" presId="urn:microsoft.com/office/officeart/2005/8/layout/orgChart1"/>
    <dgm:cxn modelId="{CE1439FE-D444-47E1-B4E2-9D4749FE23BE}" type="presOf" srcId="{B2144C5B-5748-406E-88E4-AFF349893C08}" destId="{BAC389D4-A7C5-4315-AEEE-838CEDACE236}" srcOrd="0" destOrd="0" presId="urn:microsoft.com/office/officeart/2005/8/layout/orgChart1"/>
    <dgm:cxn modelId="{C19F119A-DF5A-4E76-A8FD-599B3F94C615}" type="presParOf" srcId="{70AA64CA-E72B-4532-8F84-B3D8C216FE07}" destId="{80F3C0EE-225A-414C-AFB5-EF8DB97B2FD7}" srcOrd="0" destOrd="0" presId="urn:microsoft.com/office/officeart/2005/8/layout/orgChart1"/>
    <dgm:cxn modelId="{C7C19F21-71B5-468E-9BB1-A6DBB732A996}" type="presParOf" srcId="{80F3C0EE-225A-414C-AFB5-EF8DB97B2FD7}" destId="{91C13CBC-A949-4809-B796-844A6E43858E}" srcOrd="0" destOrd="0" presId="urn:microsoft.com/office/officeart/2005/8/layout/orgChart1"/>
    <dgm:cxn modelId="{157D7E83-83C7-41FB-A9A7-08BCAB9040D1}" type="presParOf" srcId="{91C13CBC-A949-4809-B796-844A6E43858E}" destId="{A8E81457-6AE1-4FFC-82FA-1BBBC4FFA68B}" srcOrd="0" destOrd="0" presId="urn:microsoft.com/office/officeart/2005/8/layout/orgChart1"/>
    <dgm:cxn modelId="{6352C730-E227-4859-BADB-EBF693831E2F}" type="presParOf" srcId="{91C13CBC-A949-4809-B796-844A6E43858E}" destId="{8544849F-36B6-4AFC-A5E8-ED902117EA7E}" srcOrd="1" destOrd="0" presId="urn:microsoft.com/office/officeart/2005/8/layout/orgChart1"/>
    <dgm:cxn modelId="{BAD62D17-C9A5-42B6-8562-7FDEB652AA27}" type="presParOf" srcId="{80F3C0EE-225A-414C-AFB5-EF8DB97B2FD7}" destId="{4ADA9035-C06C-4B24-AC49-0BD2E605A95F}" srcOrd="1" destOrd="0" presId="urn:microsoft.com/office/officeart/2005/8/layout/orgChart1"/>
    <dgm:cxn modelId="{FDDF2DF5-0502-493D-A511-315074DD1934}" type="presParOf" srcId="{4ADA9035-C06C-4B24-AC49-0BD2E605A95F}" destId="{19E28A9A-96B1-4BB2-95F9-DF5AC1AE8B63}" srcOrd="0" destOrd="0" presId="urn:microsoft.com/office/officeart/2005/8/layout/orgChart1"/>
    <dgm:cxn modelId="{F5E6F0F8-6E51-49D4-BC1B-F51DB82742CC}" type="presParOf" srcId="{4ADA9035-C06C-4B24-AC49-0BD2E605A95F}" destId="{D610B32A-BD3C-4D13-8395-986347287175}" srcOrd="1" destOrd="0" presId="urn:microsoft.com/office/officeart/2005/8/layout/orgChart1"/>
    <dgm:cxn modelId="{209CB9D2-482E-4FDE-9C70-81A93B3DE23E}" type="presParOf" srcId="{D610B32A-BD3C-4D13-8395-986347287175}" destId="{A80E98E4-ACDE-419C-BD3A-21A36980B474}" srcOrd="0" destOrd="0" presId="urn:microsoft.com/office/officeart/2005/8/layout/orgChart1"/>
    <dgm:cxn modelId="{2854832A-4628-4793-AE87-3A4A6A58B0E8}" type="presParOf" srcId="{A80E98E4-ACDE-419C-BD3A-21A36980B474}" destId="{DDC37A82-751A-4517-8839-8F9DE298AEA2}" srcOrd="0" destOrd="0" presId="urn:microsoft.com/office/officeart/2005/8/layout/orgChart1"/>
    <dgm:cxn modelId="{573178A8-EAD2-4576-AB91-1E078B0E9712}" type="presParOf" srcId="{A80E98E4-ACDE-419C-BD3A-21A36980B474}" destId="{39D53E52-21D0-48FF-A412-8462D178033A}" srcOrd="1" destOrd="0" presId="urn:microsoft.com/office/officeart/2005/8/layout/orgChart1"/>
    <dgm:cxn modelId="{06EAE666-7723-43DD-A976-D6DAE42655B2}" type="presParOf" srcId="{D610B32A-BD3C-4D13-8395-986347287175}" destId="{3DCC7710-7A45-4DF0-934D-D5475FD3C68D}" srcOrd="1" destOrd="0" presId="urn:microsoft.com/office/officeart/2005/8/layout/orgChart1"/>
    <dgm:cxn modelId="{80043292-043C-4DDD-8AB2-2E26B709CFAB}" type="presParOf" srcId="{3DCC7710-7A45-4DF0-934D-D5475FD3C68D}" destId="{342819B6-5B6B-4669-A204-EDFE4D7473E0}" srcOrd="0" destOrd="0" presId="urn:microsoft.com/office/officeart/2005/8/layout/orgChart1"/>
    <dgm:cxn modelId="{AFF0EF8C-7535-4DA6-99EA-6201336CCC64}" type="presParOf" srcId="{3DCC7710-7A45-4DF0-934D-D5475FD3C68D}" destId="{43A9737E-7E2D-47D0-BD36-838C7A7541DD}" srcOrd="1" destOrd="0" presId="urn:microsoft.com/office/officeart/2005/8/layout/orgChart1"/>
    <dgm:cxn modelId="{358191E6-936C-4A23-ACE1-112303E31B0A}" type="presParOf" srcId="{43A9737E-7E2D-47D0-BD36-838C7A7541DD}" destId="{03EF99DF-1052-439F-8D08-8D9513064B87}" srcOrd="0" destOrd="0" presId="urn:microsoft.com/office/officeart/2005/8/layout/orgChart1"/>
    <dgm:cxn modelId="{389BE5B3-AAC1-45AF-B943-CA051C1901A4}" type="presParOf" srcId="{03EF99DF-1052-439F-8D08-8D9513064B87}" destId="{7259D87C-91F7-40EE-AC2C-012169B6AE0C}" srcOrd="0" destOrd="0" presId="urn:microsoft.com/office/officeart/2005/8/layout/orgChart1"/>
    <dgm:cxn modelId="{57490303-8EF8-4F34-A6D0-DBB0C0992452}" type="presParOf" srcId="{03EF99DF-1052-439F-8D08-8D9513064B87}" destId="{4EA72D5E-825C-4711-BB76-65337D27D705}" srcOrd="1" destOrd="0" presId="urn:microsoft.com/office/officeart/2005/8/layout/orgChart1"/>
    <dgm:cxn modelId="{C99A807D-55D8-46F6-A980-654AC0AE2F6B}" type="presParOf" srcId="{43A9737E-7E2D-47D0-BD36-838C7A7541DD}" destId="{428B440F-7C31-449D-A1D9-013E32A7A632}" srcOrd="1" destOrd="0" presId="urn:microsoft.com/office/officeart/2005/8/layout/orgChart1"/>
    <dgm:cxn modelId="{4F021126-08F0-4665-8185-985A07964B50}" type="presParOf" srcId="{428B440F-7C31-449D-A1D9-013E32A7A632}" destId="{821D0B97-6B5D-4B7E-9378-7E047C0EC953}" srcOrd="0" destOrd="0" presId="urn:microsoft.com/office/officeart/2005/8/layout/orgChart1"/>
    <dgm:cxn modelId="{11B3EBC5-4323-4663-8607-D196302B94A8}" type="presParOf" srcId="{428B440F-7C31-449D-A1D9-013E32A7A632}" destId="{5AA80C72-92CC-4810-8FB6-47815DAC70A9}" srcOrd="1" destOrd="0" presId="urn:microsoft.com/office/officeart/2005/8/layout/orgChart1"/>
    <dgm:cxn modelId="{990E6B23-DF09-4B86-A025-F52A6B4D6B2E}" type="presParOf" srcId="{5AA80C72-92CC-4810-8FB6-47815DAC70A9}" destId="{5EED423B-18EE-4931-B82C-59895E6A0942}" srcOrd="0" destOrd="0" presId="urn:microsoft.com/office/officeart/2005/8/layout/orgChart1"/>
    <dgm:cxn modelId="{3A6178E1-BA5C-4AD6-883D-5CD384BB0040}" type="presParOf" srcId="{5EED423B-18EE-4931-B82C-59895E6A0942}" destId="{BA80C305-FFE4-42CE-867D-83BDDFB3A79A}" srcOrd="0" destOrd="0" presId="urn:microsoft.com/office/officeart/2005/8/layout/orgChart1"/>
    <dgm:cxn modelId="{B59FCF96-B337-421C-8335-0AF91117209F}" type="presParOf" srcId="{5EED423B-18EE-4931-B82C-59895E6A0942}" destId="{16B8BFB1-F9E7-467B-9120-3F16C7CD15DC}" srcOrd="1" destOrd="0" presId="urn:microsoft.com/office/officeart/2005/8/layout/orgChart1"/>
    <dgm:cxn modelId="{348A8A57-DC26-4CE2-B5B1-F38220B2DD92}" type="presParOf" srcId="{5AA80C72-92CC-4810-8FB6-47815DAC70A9}" destId="{41ECE2D2-988B-4FA2-B957-C6213DD391F5}" srcOrd="1" destOrd="0" presId="urn:microsoft.com/office/officeart/2005/8/layout/orgChart1"/>
    <dgm:cxn modelId="{3264B765-C6E7-474B-8964-928BC85A0DE9}" type="presParOf" srcId="{5AA80C72-92CC-4810-8FB6-47815DAC70A9}" destId="{9C11A455-D86A-495A-9ED4-E8AEB04E63A7}" srcOrd="2" destOrd="0" presId="urn:microsoft.com/office/officeart/2005/8/layout/orgChart1"/>
    <dgm:cxn modelId="{B1B19C75-99F3-4609-928B-A77DBFBDA80D}" type="presParOf" srcId="{428B440F-7C31-449D-A1D9-013E32A7A632}" destId="{C6105C2D-1276-4491-835D-662A26018723}" srcOrd="2" destOrd="0" presId="urn:microsoft.com/office/officeart/2005/8/layout/orgChart1"/>
    <dgm:cxn modelId="{5E66DDEC-778A-4B28-B6A7-D598986BF371}" type="presParOf" srcId="{428B440F-7C31-449D-A1D9-013E32A7A632}" destId="{D5A698F1-293D-4303-9843-D79FFE192F3D}" srcOrd="3" destOrd="0" presId="urn:microsoft.com/office/officeart/2005/8/layout/orgChart1"/>
    <dgm:cxn modelId="{8DA315A3-6029-447A-90C6-03696FB7217B}" type="presParOf" srcId="{D5A698F1-293D-4303-9843-D79FFE192F3D}" destId="{7F19F8F4-A589-402F-A74A-8C1B09CCFE06}" srcOrd="0" destOrd="0" presId="urn:microsoft.com/office/officeart/2005/8/layout/orgChart1"/>
    <dgm:cxn modelId="{D3CACE15-A2B9-455F-BCC7-D4B36ADFB0BF}" type="presParOf" srcId="{7F19F8F4-A589-402F-A74A-8C1B09CCFE06}" destId="{E935CD77-4045-4B53-9F00-F91B72460C39}" srcOrd="0" destOrd="0" presId="urn:microsoft.com/office/officeart/2005/8/layout/orgChart1"/>
    <dgm:cxn modelId="{876B003D-244A-45DE-BAA8-84FD5192D756}" type="presParOf" srcId="{7F19F8F4-A589-402F-A74A-8C1B09CCFE06}" destId="{F4977A68-7071-49BF-BD84-E1D4DEC1685F}" srcOrd="1" destOrd="0" presId="urn:microsoft.com/office/officeart/2005/8/layout/orgChart1"/>
    <dgm:cxn modelId="{C3B25268-A6DD-45FB-A419-9D349C681846}" type="presParOf" srcId="{D5A698F1-293D-4303-9843-D79FFE192F3D}" destId="{F749A350-D9E8-4C80-BF26-565D885E3DF5}" srcOrd="1" destOrd="0" presId="urn:microsoft.com/office/officeart/2005/8/layout/orgChart1"/>
    <dgm:cxn modelId="{6CDEDBBE-4F44-46AF-B6E0-60DBA8E2988F}" type="presParOf" srcId="{D5A698F1-293D-4303-9843-D79FFE192F3D}" destId="{2FAE0553-2687-46D1-A377-C8EA2FDF3ABB}" srcOrd="2" destOrd="0" presId="urn:microsoft.com/office/officeart/2005/8/layout/orgChart1"/>
    <dgm:cxn modelId="{BF004F45-87DF-4660-B452-8C44A9F0C3A4}" type="presParOf" srcId="{43A9737E-7E2D-47D0-BD36-838C7A7541DD}" destId="{8C2FEC4A-C670-4D12-904E-43D206956693}" srcOrd="2" destOrd="0" presId="urn:microsoft.com/office/officeart/2005/8/layout/orgChart1"/>
    <dgm:cxn modelId="{C3052E65-6E98-4320-8E72-7D3D22E1E0ED}" type="presParOf" srcId="{3DCC7710-7A45-4DF0-934D-D5475FD3C68D}" destId="{AD15D870-78FF-44BC-836E-F574C4FAB0C3}" srcOrd="2" destOrd="0" presId="urn:microsoft.com/office/officeart/2005/8/layout/orgChart1"/>
    <dgm:cxn modelId="{651261AE-99A1-4369-A11B-EB6D13A05800}" type="presParOf" srcId="{3DCC7710-7A45-4DF0-934D-D5475FD3C68D}" destId="{7B572342-8543-419F-AAF2-7EB9B4C9C17C}" srcOrd="3" destOrd="0" presId="urn:microsoft.com/office/officeart/2005/8/layout/orgChart1"/>
    <dgm:cxn modelId="{B34CF738-521E-4570-BB56-B56B4F5796B1}" type="presParOf" srcId="{7B572342-8543-419F-AAF2-7EB9B4C9C17C}" destId="{55D46715-6E8A-4B98-A61B-9A612A7F1661}" srcOrd="0" destOrd="0" presId="urn:microsoft.com/office/officeart/2005/8/layout/orgChart1"/>
    <dgm:cxn modelId="{E52F1D38-99FA-4DFC-A2FB-8535E3D6BA57}" type="presParOf" srcId="{55D46715-6E8A-4B98-A61B-9A612A7F1661}" destId="{0382DA09-EE6B-4EEC-821E-35A5237BC106}" srcOrd="0" destOrd="0" presId="urn:microsoft.com/office/officeart/2005/8/layout/orgChart1"/>
    <dgm:cxn modelId="{EA1CA2C6-3BF5-49B0-8A4A-E2D18ED63F5F}" type="presParOf" srcId="{55D46715-6E8A-4B98-A61B-9A612A7F1661}" destId="{FD56941D-04C0-4B90-8C87-CF0ABCDC415C}" srcOrd="1" destOrd="0" presId="urn:microsoft.com/office/officeart/2005/8/layout/orgChart1"/>
    <dgm:cxn modelId="{A219F9C7-3646-4D47-B1E9-7C4D9690227E}" type="presParOf" srcId="{7B572342-8543-419F-AAF2-7EB9B4C9C17C}" destId="{0F2EA6D7-D599-4D6F-850F-AB83A449C279}" srcOrd="1" destOrd="0" presId="urn:microsoft.com/office/officeart/2005/8/layout/orgChart1"/>
    <dgm:cxn modelId="{3E3E9C21-B670-47F1-91AA-FDFBEBF0D214}" type="presParOf" srcId="{0F2EA6D7-D599-4D6F-850F-AB83A449C279}" destId="{8251761A-873B-49D3-A41D-326A70ED6FD3}" srcOrd="0" destOrd="0" presId="urn:microsoft.com/office/officeart/2005/8/layout/orgChart1"/>
    <dgm:cxn modelId="{AE15E756-B6D0-4B6F-8A7F-847C38657A8F}" type="presParOf" srcId="{0F2EA6D7-D599-4D6F-850F-AB83A449C279}" destId="{E0397086-D625-49D1-B09A-927B6082F39C}" srcOrd="1" destOrd="0" presId="urn:microsoft.com/office/officeart/2005/8/layout/orgChart1"/>
    <dgm:cxn modelId="{C691A19C-5410-4DDD-8C2F-3467CFB12EB2}" type="presParOf" srcId="{E0397086-D625-49D1-B09A-927B6082F39C}" destId="{1DA54444-7AA9-49E9-A6E6-1B94624FE14E}" srcOrd="0" destOrd="0" presId="urn:microsoft.com/office/officeart/2005/8/layout/orgChart1"/>
    <dgm:cxn modelId="{34C75BDC-8727-45A4-82D9-C05EAD969470}" type="presParOf" srcId="{1DA54444-7AA9-49E9-A6E6-1B94624FE14E}" destId="{874ED9BD-0661-4778-B1D1-F6992D923782}" srcOrd="0" destOrd="0" presId="urn:microsoft.com/office/officeart/2005/8/layout/orgChart1"/>
    <dgm:cxn modelId="{95A80E77-EEFA-41C6-B825-861086EDE278}" type="presParOf" srcId="{1DA54444-7AA9-49E9-A6E6-1B94624FE14E}" destId="{3B47BA06-2C58-456C-9ACF-26004EBFBE40}" srcOrd="1" destOrd="0" presId="urn:microsoft.com/office/officeart/2005/8/layout/orgChart1"/>
    <dgm:cxn modelId="{C0065362-10AE-41CE-814F-A6DCFED398B7}" type="presParOf" srcId="{E0397086-D625-49D1-B09A-927B6082F39C}" destId="{6FCA56CB-7895-457C-8E5C-9DB8C1C51812}" srcOrd="1" destOrd="0" presId="urn:microsoft.com/office/officeart/2005/8/layout/orgChart1"/>
    <dgm:cxn modelId="{18901032-0602-4173-8675-620533FF3719}" type="presParOf" srcId="{E0397086-D625-49D1-B09A-927B6082F39C}" destId="{B6E2EF8E-3F45-4175-A80D-837B64AFA578}" srcOrd="2" destOrd="0" presId="urn:microsoft.com/office/officeart/2005/8/layout/orgChart1"/>
    <dgm:cxn modelId="{896FD7CF-E0A6-4748-8F3E-F7BFB97BF093}" type="presParOf" srcId="{0F2EA6D7-D599-4D6F-850F-AB83A449C279}" destId="{94F0C9FE-B919-4F04-A5B0-3BC7DEA87013}" srcOrd="2" destOrd="0" presId="urn:microsoft.com/office/officeart/2005/8/layout/orgChart1"/>
    <dgm:cxn modelId="{EB3F8D18-63FE-4E8F-BAB2-469917294577}" type="presParOf" srcId="{0F2EA6D7-D599-4D6F-850F-AB83A449C279}" destId="{9C06BEF2-2AD9-49F0-B070-F63436DB0A52}" srcOrd="3" destOrd="0" presId="urn:microsoft.com/office/officeart/2005/8/layout/orgChart1"/>
    <dgm:cxn modelId="{83B71669-ABF3-4775-B63E-3CE96B97453D}" type="presParOf" srcId="{9C06BEF2-2AD9-49F0-B070-F63436DB0A52}" destId="{3BBE88FA-558E-4CA2-9B24-A1EAE4CEA6DD}" srcOrd="0" destOrd="0" presId="urn:microsoft.com/office/officeart/2005/8/layout/orgChart1"/>
    <dgm:cxn modelId="{1A2C3551-92B4-4CCE-8B7D-B0359E5DC4EA}" type="presParOf" srcId="{3BBE88FA-558E-4CA2-9B24-A1EAE4CEA6DD}" destId="{DAAEE000-97B9-4349-B9CC-D6D032FE7694}" srcOrd="0" destOrd="0" presId="urn:microsoft.com/office/officeart/2005/8/layout/orgChart1"/>
    <dgm:cxn modelId="{1E1CFCFD-5998-42BB-937A-F8E99EAB540B}" type="presParOf" srcId="{3BBE88FA-558E-4CA2-9B24-A1EAE4CEA6DD}" destId="{6C3641DA-4137-469E-8C97-8C09B87587AB}" srcOrd="1" destOrd="0" presId="urn:microsoft.com/office/officeart/2005/8/layout/orgChart1"/>
    <dgm:cxn modelId="{293E3790-0CF8-47D3-871B-E38CA72356C6}" type="presParOf" srcId="{9C06BEF2-2AD9-49F0-B070-F63436DB0A52}" destId="{3D38A3A9-FD18-467A-80FA-C7ABD2F7296F}" srcOrd="1" destOrd="0" presId="urn:microsoft.com/office/officeart/2005/8/layout/orgChart1"/>
    <dgm:cxn modelId="{44722D19-4126-4873-B9D4-58BF02BA4491}" type="presParOf" srcId="{9C06BEF2-2AD9-49F0-B070-F63436DB0A52}" destId="{07AA8D4D-5290-4792-B16D-91F924D8D2A2}" srcOrd="2" destOrd="0" presId="urn:microsoft.com/office/officeart/2005/8/layout/orgChart1"/>
    <dgm:cxn modelId="{198A1610-AAE7-4ACA-B66A-1D4E8E60DD4D}" type="presParOf" srcId="{0F2EA6D7-D599-4D6F-850F-AB83A449C279}" destId="{CCA07A48-1D13-4CEB-95F9-FCC1806BC7C1}" srcOrd="4" destOrd="0" presId="urn:microsoft.com/office/officeart/2005/8/layout/orgChart1"/>
    <dgm:cxn modelId="{67D5FC1C-8928-470C-8DF6-3630C5B5847C}" type="presParOf" srcId="{0F2EA6D7-D599-4D6F-850F-AB83A449C279}" destId="{1FB177C9-C248-441B-8715-7E10F4C2F1E0}" srcOrd="5" destOrd="0" presId="urn:microsoft.com/office/officeart/2005/8/layout/orgChart1"/>
    <dgm:cxn modelId="{B17FC6B2-B773-4D7A-9456-800FDBBCD776}" type="presParOf" srcId="{1FB177C9-C248-441B-8715-7E10F4C2F1E0}" destId="{C4339D76-C93E-48B1-8BDC-11B5CF7A403B}" srcOrd="0" destOrd="0" presId="urn:microsoft.com/office/officeart/2005/8/layout/orgChart1"/>
    <dgm:cxn modelId="{77B5FE3A-CB2F-471E-8115-6C34C7A0E777}" type="presParOf" srcId="{C4339D76-C93E-48B1-8BDC-11B5CF7A403B}" destId="{13936C22-0365-4535-ABBD-6DE69BBD8B3D}" srcOrd="0" destOrd="0" presId="urn:microsoft.com/office/officeart/2005/8/layout/orgChart1"/>
    <dgm:cxn modelId="{B133000A-446F-48FA-94BA-C0CD7823C44D}" type="presParOf" srcId="{C4339D76-C93E-48B1-8BDC-11B5CF7A403B}" destId="{AB197CC6-E91B-40AD-A77E-9A8EEB7C2307}" srcOrd="1" destOrd="0" presId="urn:microsoft.com/office/officeart/2005/8/layout/orgChart1"/>
    <dgm:cxn modelId="{6BA9FE76-BF36-4AB7-9541-740493F2C0FC}" type="presParOf" srcId="{1FB177C9-C248-441B-8715-7E10F4C2F1E0}" destId="{0AC20DE8-72BD-4FDD-936C-86372A093DE3}" srcOrd="1" destOrd="0" presId="urn:microsoft.com/office/officeart/2005/8/layout/orgChart1"/>
    <dgm:cxn modelId="{B196901E-A26B-4373-996C-E18E2E4614EE}" type="presParOf" srcId="{1FB177C9-C248-441B-8715-7E10F4C2F1E0}" destId="{469BBFF3-D46A-4930-8F15-291CDB028BCB}" srcOrd="2" destOrd="0" presId="urn:microsoft.com/office/officeart/2005/8/layout/orgChart1"/>
    <dgm:cxn modelId="{7A01B174-BB4F-4CFF-B73A-BF57B8A16BC0}" type="presParOf" srcId="{7B572342-8543-419F-AAF2-7EB9B4C9C17C}" destId="{8D3EFE1B-E79D-46A4-A382-E9A040808503}" srcOrd="2" destOrd="0" presId="urn:microsoft.com/office/officeart/2005/8/layout/orgChart1"/>
    <dgm:cxn modelId="{7333325B-A2BA-4751-9253-B88B436BECDD}" type="presParOf" srcId="{D610B32A-BD3C-4D13-8395-986347287175}" destId="{FAE94E99-CFCE-4FA2-8AC4-967DD5A21541}" srcOrd="2" destOrd="0" presId="urn:microsoft.com/office/officeart/2005/8/layout/orgChart1"/>
    <dgm:cxn modelId="{FBF9A360-5FD0-444E-BBE9-96AA8EB4BA9B}" type="presParOf" srcId="{4ADA9035-C06C-4B24-AC49-0BD2E605A95F}" destId="{F9EC26D6-65B5-4C81-93E3-12D4E0D492A5}" srcOrd="2" destOrd="0" presId="urn:microsoft.com/office/officeart/2005/8/layout/orgChart1"/>
    <dgm:cxn modelId="{6EC06923-0FCB-459D-A27B-91A1C9EDD940}" type="presParOf" srcId="{4ADA9035-C06C-4B24-AC49-0BD2E605A95F}" destId="{7F70A384-8EE9-4D7D-8BEA-5DBE4D4A0328}" srcOrd="3" destOrd="0" presId="urn:microsoft.com/office/officeart/2005/8/layout/orgChart1"/>
    <dgm:cxn modelId="{7262E911-E385-4EE2-9A8F-5BC81FBB02AB}" type="presParOf" srcId="{7F70A384-8EE9-4D7D-8BEA-5DBE4D4A0328}" destId="{6E094028-DEC9-44A2-A513-046309C3E6F7}" srcOrd="0" destOrd="0" presId="urn:microsoft.com/office/officeart/2005/8/layout/orgChart1"/>
    <dgm:cxn modelId="{F1B40322-098E-4DF9-9294-262A59F5471F}" type="presParOf" srcId="{6E094028-DEC9-44A2-A513-046309C3E6F7}" destId="{EE565C0C-1105-4789-A6AC-0B59461791D3}" srcOrd="0" destOrd="0" presId="urn:microsoft.com/office/officeart/2005/8/layout/orgChart1"/>
    <dgm:cxn modelId="{F3D1B27C-055C-42E0-86CE-F3F067A65485}" type="presParOf" srcId="{6E094028-DEC9-44A2-A513-046309C3E6F7}" destId="{8353BF0B-5F0B-4B21-90DF-BC7520A36FEF}" srcOrd="1" destOrd="0" presId="urn:microsoft.com/office/officeart/2005/8/layout/orgChart1"/>
    <dgm:cxn modelId="{C6E75B72-A831-44EC-AC2A-C8DE6BA01A5B}" type="presParOf" srcId="{7F70A384-8EE9-4D7D-8BEA-5DBE4D4A0328}" destId="{3D095655-45E2-4A31-8814-4017F326FD38}" srcOrd="1" destOrd="0" presId="urn:microsoft.com/office/officeart/2005/8/layout/orgChart1"/>
    <dgm:cxn modelId="{A271E242-CF54-4C4E-B0C3-D015F31324D4}" type="presParOf" srcId="{3D095655-45E2-4A31-8814-4017F326FD38}" destId="{CD4141CE-53B0-4721-89FB-BDFE8A80C006}" srcOrd="0" destOrd="0" presId="urn:microsoft.com/office/officeart/2005/8/layout/orgChart1"/>
    <dgm:cxn modelId="{46BE0938-264A-48D2-B7E0-A3886EF8F04E}" type="presParOf" srcId="{3D095655-45E2-4A31-8814-4017F326FD38}" destId="{2865AA50-C15F-4ECB-A22C-EFC52FAC61A6}" srcOrd="1" destOrd="0" presId="urn:microsoft.com/office/officeart/2005/8/layout/orgChart1"/>
    <dgm:cxn modelId="{D4834652-6260-42E7-9DB8-F843799655AB}" type="presParOf" srcId="{2865AA50-C15F-4ECB-A22C-EFC52FAC61A6}" destId="{E47082D2-44A6-410F-A4C1-CAE9C78ED164}" srcOrd="0" destOrd="0" presId="urn:microsoft.com/office/officeart/2005/8/layout/orgChart1"/>
    <dgm:cxn modelId="{27A748FD-F1F5-430C-995D-0FBB955DFD02}" type="presParOf" srcId="{E47082D2-44A6-410F-A4C1-CAE9C78ED164}" destId="{04E3BBF6-BAE1-4B95-A71E-E695B9377D5E}" srcOrd="0" destOrd="0" presId="urn:microsoft.com/office/officeart/2005/8/layout/orgChart1"/>
    <dgm:cxn modelId="{F0B6FF54-E176-4038-8794-808497C34D6F}" type="presParOf" srcId="{E47082D2-44A6-410F-A4C1-CAE9C78ED164}" destId="{9D2BA969-9878-473A-A6ED-9DDC2F39C3BF}" srcOrd="1" destOrd="0" presId="urn:microsoft.com/office/officeart/2005/8/layout/orgChart1"/>
    <dgm:cxn modelId="{23FEB180-6D5F-41FB-B87E-C648D0A1C816}" type="presParOf" srcId="{2865AA50-C15F-4ECB-A22C-EFC52FAC61A6}" destId="{DECF85F5-C5EA-48E1-B593-42CBE888A836}" srcOrd="1" destOrd="0" presId="urn:microsoft.com/office/officeart/2005/8/layout/orgChart1"/>
    <dgm:cxn modelId="{A69B68B1-B9D1-4A3C-8908-6B2969AC86E6}" type="presParOf" srcId="{2865AA50-C15F-4ECB-A22C-EFC52FAC61A6}" destId="{FB97C7BD-ED8F-4E83-BE58-E7EB00D2F2E1}" srcOrd="2" destOrd="0" presId="urn:microsoft.com/office/officeart/2005/8/layout/orgChart1"/>
    <dgm:cxn modelId="{4009561F-9769-4794-9308-7CD79D91A9DB}" type="presParOf" srcId="{3D095655-45E2-4A31-8814-4017F326FD38}" destId="{92711EE4-D43A-4C48-8130-65A60818F61F}" srcOrd="2" destOrd="0" presId="urn:microsoft.com/office/officeart/2005/8/layout/orgChart1"/>
    <dgm:cxn modelId="{8F8432BA-1300-4F52-B1E0-430816A58FF7}" type="presParOf" srcId="{3D095655-45E2-4A31-8814-4017F326FD38}" destId="{BA404CDC-AA0B-414E-B33C-C10972B1572C}" srcOrd="3" destOrd="0" presId="urn:microsoft.com/office/officeart/2005/8/layout/orgChart1"/>
    <dgm:cxn modelId="{F83917CC-73FB-4297-981F-1E87858D8B0A}" type="presParOf" srcId="{BA404CDC-AA0B-414E-B33C-C10972B1572C}" destId="{7FDA460F-DE36-470E-A9F5-B0F8B42B3C62}" srcOrd="0" destOrd="0" presId="urn:microsoft.com/office/officeart/2005/8/layout/orgChart1"/>
    <dgm:cxn modelId="{6E702EE7-02E7-46BB-A692-60E081579E7C}" type="presParOf" srcId="{7FDA460F-DE36-470E-A9F5-B0F8B42B3C62}" destId="{14FBF5EB-57B0-4F83-90AC-9E99C167C687}" srcOrd="0" destOrd="0" presId="urn:microsoft.com/office/officeart/2005/8/layout/orgChart1"/>
    <dgm:cxn modelId="{4CDC4718-FE35-4FCD-A7E5-9DBE2FBACEF9}" type="presParOf" srcId="{7FDA460F-DE36-470E-A9F5-B0F8B42B3C62}" destId="{68B0BA22-A128-4DA1-8EDC-EFE6EBA48EDC}" srcOrd="1" destOrd="0" presId="urn:microsoft.com/office/officeart/2005/8/layout/orgChart1"/>
    <dgm:cxn modelId="{CC69D582-BA1B-44F7-92CF-B9E9F95106E9}" type="presParOf" srcId="{BA404CDC-AA0B-414E-B33C-C10972B1572C}" destId="{6350B785-9E56-4149-BCF7-0C127AB15D4E}" srcOrd="1" destOrd="0" presId="urn:microsoft.com/office/officeart/2005/8/layout/orgChart1"/>
    <dgm:cxn modelId="{F656FB1B-DF1B-4C49-BDE6-00D5D73CDF5A}" type="presParOf" srcId="{BA404CDC-AA0B-414E-B33C-C10972B1572C}" destId="{34C99FEA-A479-4924-8182-A40F4145A3C9}" srcOrd="2" destOrd="0" presId="urn:microsoft.com/office/officeart/2005/8/layout/orgChart1"/>
    <dgm:cxn modelId="{E6B65996-83C4-4448-8164-AA56F8F4B964}" type="presParOf" srcId="{3D095655-45E2-4A31-8814-4017F326FD38}" destId="{3C129C79-101F-4DA4-9EE1-24C3F367570D}" srcOrd="4" destOrd="0" presId="urn:microsoft.com/office/officeart/2005/8/layout/orgChart1"/>
    <dgm:cxn modelId="{DB877634-9C85-477E-8107-FFD0C0C3833C}" type="presParOf" srcId="{3D095655-45E2-4A31-8814-4017F326FD38}" destId="{05D8B086-ED66-41D9-A514-1601D264E1A3}" srcOrd="5" destOrd="0" presId="urn:microsoft.com/office/officeart/2005/8/layout/orgChart1"/>
    <dgm:cxn modelId="{B95FEA55-2C37-4E29-A5C8-7D973E92160A}" type="presParOf" srcId="{05D8B086-ED66-41D9-A514-1601D264E1A3}" destId="{90412CCB-2BE2-493C-9F69-F87742D6643C}" srcOrd="0" destOrd="0" presId="urn:microsoft.com/office/officeart/2005/8/layout/orgChart1"/>
    <dgm:cxn modelId="{3C478EDE-9977-4889-BFBA-7E72ED544DA2}" type="presParOf" srcId="{90412CCB-2BE2-493C-9F69-F87742D6643C}" destId="{AF4FA577-4B2B-42B1-B417-EB899020779B}" srcOrd="0" destOrd="0" presId="urn:microsoft.com/office/officeart/2005/8/layout/orgChart1"/>
    <dgm:cxn modelId="{35125B5A-D59B-44BA-AD0E-6F0DC813A82F}" type="presParOf" srcId="{90412CCB-2BE2-493C-9F69-F87742D6643C}" destId="{BAE7AB4E-BA00-44CB-A4FC-0E026C76FFC3}" srcOrd="1" destOrd="0" presId="urn:microsoft.com/office/officeart/2005/8/layout/orgChart1"/>
    <dgm:cxn modelId="{0A2FEAB6-1C82-434C-8276-4829EB19755C}" type="presParOf" srcId="{05D8B086-ED66-41D9-A514-1601D264E1A3}" destId="{DEDCF450-5F33-4314-8F0D-0F23B8DF61A2}" srcOrd="1" destOrd="0" presId="urn:microsoft.com/office/officeart/2005/8/layout/orgChart1"/>
    <dgm:cxn modelId="{68DFAA1E-BDB5-4436-AB8D-AEDA58BD2FD8}" type="presParOf" srcId="{05D8B086-ED66-41D9-A514-1601D264E1A3}" destId="{4604E1D5-9F06-4315-88E1-216BF7A0F429}" srcOrd="2" destOrd="0" presId="urn:microsoft.com/office/officeart/2005/8/layout/orgChart1"/>
    <dgm:cxn modelId="{9920938B-0A47-413E-91D6-140C61B7C1C8}" type="presParOf" srcId="{3D095655-45E2-4A31-8814-4017F326FD38}" destId="{08ACA0F4-5C07-40E5-80F7-F013CDC01F19}" srcOrd="6" destOrd="0" presId="urn:microsoft.com/office/officeart/2005/8/layout/orgChart1"/>
    <dgm:cxn modelId="{B0D4736C-F763-4848-8070-38D574A765FE}" type="presParOf" srcId="{3D095655-45E2-4A31-8814-4017F326FD38}" destId="{22981C2C-68C8-4013-8E36-73F7642090AA}" srcOrd="7" destOrd="0" presId="urn:microsoft.com/office/officeart/2005/8/layout/orgChart1"/>
    <dgm:cxn modelId="{6A2B9EE6-6152-4C0A-AFA5-21A33BB05686}" type="presParOf" srcId="{22981C2C-68C8-4013-8E36-73F7642090AA}" destId="{51BFC3DF-B49E-4FA2-B94D-1681D87CBFE9}" srcOrd="0" destOrd="0" presId="urn:microsoft.com/office/officeart/2005/8/layout/orgChart1"/>
    <dgm:cxn modelId="{21464EEA-A5C3-472A-AB90-557AEA73AB47}" type="presParOf" srcId="{51BFC3DF-B49E-4FA2-B94D-1681D87CBFE9}" destId="{59909D3D-2515-443D-97EF-344C9B5FAC73}" srcOrd="0" destOrd="0" presId="urn:microsoft.com/office/officeart/2005/8/layout/orgChart1"/>
    <dgm:cxn modelId="{AB02860B-98E9-4683-AC39-FD9D038F7C43}" type="presParOf" srcId="{51BFC3DF-B49E-4FA2-B94D-1681D87CBFE9}" destId="{C023CEFC-E892-4E7D-A604-1901A17392EF}" srcOrd="1" destOrd="0" presId="urn:microsoft.com/office/officeart/2005/8/layout/orgChart1"/>
    <dgm:cxn modelId="{D2AE61B0-7165-4CAB-B731-56A94145417E}" type="presParOf" srcId="{22981C2C-68C8-4013-8E36-73F7642090AA}" destId="{2BDB84D6-E684-4C26-B31A-0E1E996358C0}" srcOrd="1" destOrd="0" presId="urn:microsoft.com/office/officeart/2005/8/layout/orgChart1"/>
    <dgm:cxn modelId="{745723FC-9BDC-413E-A3AF-8F685DCB7324}" type="presParOf" srcId="{22981C2C-68C8-4013-8E36-73F7642090AA}" destId="{5A568CB4-8077-456C-8F30-E1AF2D0DD00E}" srcOrd="2" destOrd="0" presId="urn:microsoft.com/office/officeart/2005/8/layout/orgChart1"/>
    <dgm:cxn modelId="{50CB9608-30AE-4C47-91F7-46D1DCB2C5C8}" type="presParOf" srcId="{7F70A384-8EE9-4D7D-8BEA-5DBE4D4A0328}" destId="{E4140B6C-319B-48C4-A8F8-01CF5428799A}" srcOrd="2" destOrd="0" presId="urn:microsoft.com/office/officeart/2005/8/layout/orgChart1"/>
    <dgm:cxn modelId="{C69BF50E-4736-4131-A4A0-0C050135608C}" type="presParOf" srcId="{4ADA9035-C06C-4B24-AC49-0BD2E605A95F}" destId="{827A269E-82A8-40C6-8F97-B908D4A1BA63}" srcOrd="4" destOrd="0" presId="urn:microsoft.com/office/officeart/2005/8/layout/orgChart1"/>
    <dgm:cxn modelId="{B7B5D43E-AE26-4C85-B5CE-29C52C74DB54}" type="presParOf" srcId="{4ADA9035-C06C-4B24-AC49-0BD2E605A95F}" destId="{690A9AE3-6EE1-471D-85FB-2503420584B9}" srcOrd="5" destOrd="0" presId="urn:microsoft.com/office/officeart/2005/8/layout/orgChart1"/>
    <dgm:cxn modelId="{1177C89F-04E6-4A85-B127-960BE19417A2}" type="presParOf" srcId="{690A9AE3-6EE1-471D-85FB-2503420584B9}" destId="{26378916-EF24-4C2E-BBE0-0AC4F8C854B3}" srcOrd="0" destOrd="0" presId="urn:microsoft.com/office/officeart/2005/8/layout/orgChart1"/>
    <dgm:cxn modelId="{744694EE-43BD-4B37-9BB1-968592A5DC79}" type="presParOf" srcId="{26378916-EF24-4C2E-BBE0-0AC4F8C854B3}" destId="{03F67929-CD4A-4264-BB87-F7902D94667A}" srcOrd="0" destOrd="0" presId="urn:microsoft.com/office/officeart/2005/8/layout/orgChart1"/>
    <dgm:cxn modelId="{0506F13A-52A4-4E4A-82D9-1B588A912533}" type="presParOf" srcId="{26378916-EF24-4C2E-BBE0-0AC4F8C854B3}" destId="{46B7DE51-851B-4FB2-AC6D-24AFEBE3FE8E}" srcOrd="1" destOrd="0" presId="urn:microsoft.com/office/officeart/2005/8/layout/orgChart1"/>
    <dgm:cxn modelId="{F143A857-ACA8-4133-BCAA-84F172E448AA}" type="presParOf" srcId="{690A9AE3-6EE1-471D-85FB-2503420584B9}" destId="{6DEE66F7-C35F-41CF-B58B-A873D3FFF9D2}" srcOrd="1" destOrd="0" presId="urn:microsoft.com/office/officeart/2005/8/layout/orgChart1"/>
    <dgm:cxn modelId="{AC9DD539-11E2-44CC-8142-0CD4C2BE6F02}" type="presParOf" srcId="{6DEE66F7-C35F-41CF-B58B-A873D3FFF9D2}" destId="{E35CE2E1-1719-4417-8537-8C2E93F51D18}" srcOrd="0" destOrd="0" presId="urn:microsoft.com/office/officeart/2005/8/layout/orgChart1"/>
    <dgm:cxn modelId="{EC6B97DB-C6A2-477F-BF4A-A7E700B2D5EE}" type="presParOf" srcId="{6DEE66F7-C35F-41CF-B58B-A873D3FFF9D2}" destId="{49E9A0B7-B125-4F46-8D3C-91A3B9BCA3F6}" srcOrd="1" destOrd="0" presId="urn:microsoft.com/office/officeart/2005/8/layout/orgChart1"/>
    <dgm:cxn modelId="{B226C263-4210-4114-95D5-7B06487A3B27}" type="presParOf" srcId="{49E9A0B7-B125-4F46-8D3C-91A3B9BCA3F6}" destId="{9021292C-3F18-4523-A818-D8FBB810775E}" srcOrd="0" destOrd="0" presId="urn:microsoft.com/office/officeart/2005/8/layout/orgChart1"/>
    <dgm:cxn modelId="{67E475D0-DE7B-4081-9168-C5CA87D6B975}" type="presParOf" srcId="{9021292C-3F18-4523-A818-D8FBB810775E}" destId="{5282E831-6A1A-4A0C-A393-CD6AACDFBD97}" srcOrd="0" destOrd="0" presId="urn:microsoft.com/office/officeart/2005/8/layout/orgChart1"/>
    <dgm:cxn modelId="{614ADBDC-0881-4A3C-A45E-9E6DEEC1404B}" type="presParOf" srcId="{9021292C-3F18-4523-A818-D8FBB810775E}" destId="{035DCAF6-0B62-44C3-8E49-5B2331E59499}" srcOrd="1" destOrd="0" presId="urn:microsoft.com/office/officeart/2005/8/layout/orgChart1"/>
    <dgm:cxn modelId="{FFBACCF7-176F-4E9A-B311-A1C32EE91F26}" type="presParOf" srcId="{49E9A0B7-B125-4F46-8D3C-91A3B9BCA3F6}" destId="{CBD711A0-9499-4364-8F7F-73280076D5A4}" srcOrd="1" destOrd="0" presId="urn:microsoft.com/office/officeart/2005/8/layout/orgChart1"/>
    <dgm:cxn modelId="{3297BD05-39AF-4235-85A9-E9DF6FFBA26A}" type="presParOf" srcId="{49E9A0B7-B125-4F46-8D3C-91A3B9BCA3F6}" destId="{8FB56848-7EB2-4925-B918-45B62DCFD9A4}" srcOrd="2" destOrd="0" presId="urn:microsoft.com/office/officeart/2005/8/layout/orgChart1"/>
    <dgm:cxn modelId="{A7D39900-1BE7-4E00-A997-37808E04F073}" type="presParOf" srcId="{6DEE66F7-C35F-41CF-B58B-A873D3FFF9D2}" destId="{5EB800A9-A30E-4472-B4CC-215F5F455558}" srcOrd="2" destOrd="0" presId="urn:microsoft.com/office/officeart/2005/8/layout/orgChart1"/>
    <dgm:cxn modelId="{F9598B2C-1CCB-4A74-8B2C-32D6D1AED6D2}" type="presParOf" srcId="{6DEE66F7-C35F-41CF-B58B-A873D3FFF9D2}" destId="{AED708AE-15D5-4557-B3A9-7E9C748C9C22}" srcOrd="3" destOrd="0" presId="urn:microsoft.com/office/officeart/2005/8/layout/orgChart1"/>
    <dgm:cxn modelId="{15B62234-B7D1-414F-9DAA-F61A9061FAA2}" type="presParOf" srcId="{AED708AE-15D5-4557-B3A9-7E9C748C9C22}" destId="{38BFDD7E-AFCA-421B-9253-8AB666507E26}" srcOrd="0" destOrd="0" presId="urn:microsoft.com/office/officeart/2005/8/layout/orgChart1"/>
    <dgm:cxn modelId="{280A687D-0754-4D6C-8A71-E327B4EAF6D0}" type="presParOf" srcId="{38BFDD7E-AFCA-421B-9253-8AB666507E26}" destId="{2F72DFE4-D3DB-41D1-828E-0F0DF4FF8819}" srcOrd="0" destOrd="0" presId="urn:microsoft.com/office/officeart/2005/8/layout/orgChart1"/>
    <dgm:cxn modelId="{68E0D6B1-B9F9-4C6E-BE7D-1FEB2EC79C05}" type="presParOf" srcId="{38BFDD7E-AFCA-421B-9253-8AB666507E26}" destId="{07FF3F9C-6F71-4D87-8FEA-83AD61134E3B}" srcOrd="1" destOrd="0" presId="urn:microsoft.com/office/officeart/2005/8/layout/orgChart1"/>
    <dgm:cxn modelId="{7E3DC595-B55D-4C3B-ABAD-B157F21432D0}" type="presParOf" srcId="{AED708AE-15D5-4557-B3A9-7E9C748C9C22}" destId="{1065B280-B54B-46D3-8906-84DEB1B47B79}" srcOrd="1" destOrd="0" presId="urn:microsoft.com/office/officeart/2005/8/layout/orgChart1"/>
    <dgm:cxn modelId="{1938DDB5-D062-466C-8829-55852C8A9994}" type="presParOf" srcId="{AED708AE-15D5-4557-B3A9-7E9C748C9C22}" destId="{8600BCED-C544-4437-AC20-589D2389E368}" srcOrd="2" destOrd="0" presId="urn:microsoft.com/office/officeart/2005/8/layout/orgChart1"/>
    <dgm:cxn modelId="{F2A19577-4789-4C14-81F7-4EAA18009327}" type="presParOf" srcId="{6DEE66F7-C35F-41CF-B58B-A873D3FFF9D2}" destId="{5F1D06EE-5AE4-4FC8-9DA5-466B8DA0C483}" srcOrd="4" destOrd="0" presId="urn:microsoft.com/office/officeart/2005/8/layout/orgChart1"/>
    <dgm:cxn modelId="{57150FB7-C673-4A1C-B170-CDAD497C684A}" type="presParOf" srcId="{6DEE66F7-C35F-41CF-B58B-A873D3FFF9D2}" destId="{1AA51671-12CD-461D-9292-7F1ADADBFBB6}" srcOrd="5" destOrd="0" presId="urn:microsoft.com/office/officeart/2005/8/layout/orgChart1"/>
    <dgm:cxn modelId="{6A42F7C3-BCA1-4085-95E0-B8AD2B2AE1BC}" type="presParOf" srcId="{1AA51671-12CD-461D-9292-7F1ADADBFBB6}" destId="{1DA6B1E9-A36B-4195-B3D7-4EBDEFE32429}" srcOrd="0" destOrd="0" presId="urn:microsoft.com/office/officeart/2005/8/layout/orgChart1"/>
    <dgm:cxn modelId="{A90A3951-F36B-4B43-8BFC-7F8E63E942C1}" type="presParOf" srcId="{1DA6B1E9-A36B-4195-B3D7-4EBDEFE32429}" destId="{D5CEFA59-3148-44F8-8BC7-DAC116CF78B8}" srcOrd="0" destOrd="0" presId="urn:microsoft.com/office/officeart/2005/8/layout/orgChart1"/>
    <dgm:cxn modelId="{2F8A270F-B022-4E03-82AB-8D7140C01B5D}" type="presParOf" srcId="{1DA6B1E9-A36B-4195-B3D7-4EBDEFE32429}" destId="{0B83EBEF-C9EA-4D89-AD23-44EC65956AAA}" srcOrd="1" destOrd="0" presId="urn:microsoft.com/office/officeart/2005/8/layout/orgChart1"/>
    <dgm:cxn modelId="{2BAD6388-1AD6-4E54-86DB-E20C344EF4DA}" type="presParOf" srcId="{1AA51671-12CD-461D-9292-7F1ADADBFBB6}" destId="{CDA29FD5-66F7-4131-B474-B4E2FCC8FB8A}" srcOrd="1" destOrd="0" presId="urn:microsoft.com/office/officeart/2005/8/layout/orgChart1"/>
    <dgm:cxn modelId="{52479F9F-0E26-42C0-A15D-75C5C3A88F30}" type="presParOf" srcId="{1AA51671-12CD-461D-9292-7F1ADADBFBB6}" destId="{6ABB9118-A1C7-4A4D-9C61-529CB08E7FC8}" srcOrd="2" destOrd="0" presId="urn:microsoft.com/office/officeart/2005/8/layout/orgChart1"/>
    <dgm:cxn modelId="{201AF6D8-B3A9-4296-AF93-245DF9F2CD9A}" type="presParOf" srcId="{6DEE66F7-C35F-41CF-B58B-A873D3FFF9D2}" destId="{9962CF95-0465-42D1-A1B2-97725A238AE5}" srcOrd="6" destOrd="0" presId="urn:microsoft.com/office/officeart/2005/8/layout/orgChart1"/>
    <dgm:cxn modelId="{506576C8-CD61-4CA5-9CA3-665A8F461BF5}" type="presParOf" srcId="{6DEE66F7-C35F-41CF-B58B-A873D3FFF9D2}" destId="{2CA07E02-2281-4A07-8CE6-52F88C3921D6}" srcOrd="7" destOrd="0" presId="urn:microsoft.com/office/officeart/2005/8/layout/orgChart1"/>
    <dgm:cxn modelId="{BA927508-12C6-4BE7-AECA-EE22FED2CE5E}" type="presParOf" srcId="{2CA07E02-2281-4A07-8CE6-52F88C3921D6}" destId="{080D5546-B451-4A55-B399-0836B8CE67C3}" srcOrd="0" destOrd="0" presId="urn:microsoft.com/office/officeart/2005/8/layout/orgChart1"/>
    <dgm:cxn modelId="{EAEF108D-71F5-46E7-B423-DDC537C607C6}" type="presParOf" srcId="{080D5546-B451-4A55-B399-0836B8CE67C3}" destId="{4F8CBE1D-3329-456D-AF6D-15A0A5B6CE46}" srcOrd="0" destOrd="0" presId="urn:microsoft.com/office/officeart/2005/8/layout/orgChart1"/>
    <dgm:cxn modelId="{AD89C850-3C95-4076-9F44-BD6813C49C21}" type="presParOf" srcId="{080D5546-B451-4A55-B399-0836B8CE67C3}" destId="{7894D78B-E439-4456-A369-378023B837C3}" srcOrd="1" destOrd="0" presId="urn:microsoft.com/office/officeart/2005/8/layout/orgChart1"/>
    <dgm:cxn modelId="{93613826-DD7B-4E9D-8538-7A795454990C}" type="presParOf" srcId="{2CA07E02-2281-4A07-8CE6-52F88C3921D6}" destId="{8B7FCF68-BA3B-4B93-B6D6-2CB8872C2ED1}" srcOrd="1" destOrd="0" presId="urn:microsoft.com/office/officeart/2005/8/layout/orgChart1"/>
    <dgm:cxn modelId="{C5E3191E-D9E8-4CC1-91D7-8C4BD2900238}" type="presParOf" srcId="{2CA07E02-2281-4A07-8CE6-52F88C3921D6}" destId="{FB571210-A4A1-4CD3-BC25-FCAA7BB8D87A}" srcOrd="2" destOrd="0" presId="urn:microsoft.com/office/officeart/2005/8/layout/orgChart1"/>
    <dgm:cxn modelId="{911AAFC7-CCFC-41EA-A3C7-5E9CDEC928EC}" type="presParOf" srcId="{6DEE66F7-C35F-41CF-B58B-A873D3FFF9D2}" destId="{BCB19E7C-D839-4D76-A70A-1696946D46D1}" srcOrd="8" destOrd="0" presId="urn:microsoft.com/office/officeart/2005/8/layout/orgChart1"/>
    <dgm:cxn modelId="{A68D68DC-E10A-474D-97A7-C7DA79209092}" type="presParOf" srcId="{6DEE66F7-C35F-41CF-B58B-A873D3FFF9D2}" destId="{245E817B-F45E-4849-9973-0DE8DC567513}" srcOrd="9" destOrd="0" presId="urn:microsoft.com/office/officeart/2005/8/layout/orgChart1"/>
    <dgm:cxn modelId="{E304847E-9BF3-4BFE-8218-2D1740CC0E63}" type="presParOf" srcId="{245E817B-F45E-4849-9973-0DE8DC567513}" destId="{E55D20E1-15EA-49F4-B13C-2047B55758B7}" srcOrd="0" destOrd="0" presId="urn:microsoft.com/office/officeart/2005/8/layout/orgChart1"/>
    <dgm:cxn modelId="{F38C757D-598B-40FB-91E4-2B6635974917}" type="presParOf" srcId="{E55D20E1-15EA-49F4-B13C-2047B55758B7}" destId="{FE4D452B-AC98-467E-B1BB-AD34182337B7}" srcOrd="0" destOrd="0" presId="urn:microsoft.com/office/officeart/2005/8/layout/orgChart1"/>
    <dgm:cxn modelId="{5899E944-128D-460B-8D88-8DC560EF3060}" type="presParOf" srcId="{E55D20E1-15EA-49F4-B13C-2047B55758B7}" destId="{CAB3F846-4B08-4817-88EC-7605DCEE1D43}" srcOrd="1" destOrd="0" presId="urn:microsoft.com/office/officeart/2005/8/layout/orgChart1"/>
    <dgm:cxn modelId="{36AB83A6-A149-4C69-ACB8-7FB0CDB82896}" type="presParOf" srcId="{245E817B-F45E-4849-9973-0DE8DC567513}" destId="{08CDF330-07D2-4B09-B8D1-9476132F5996}" srcOrd="1" destOrd="0" presId="urn:microsoft.com/office/officeart/2005/8/layout/orgChart1"/>
    <dgm:cxn modelId="{C60187FA-2D66-4188-B786-03AC2B4C20EC}" type="presParOf" srcId="{245E817B-F45E-4849-9973-0DE8DC567513}" destId="{DB2D7F83-42E0-46B1-9263-CDCDAC5D5C0A}" srcOrd="2" destOrd="0" presId="urn:microsoft.com/office/officeart/2005/8/layout/orgChart1"/>
    <dgm:cxn modelId="{7523C396-89B1-4DFD-B60A-A44B7C87606D}" type="presParOf" srcId="{6DEE66F7-C35F-41CF-B58B-A873D3FFF9D2}" destId="{C4EE424B-BA03-41AF-B5D5-E334878A5257}" srcOrd="10" destOrd="0" presId="urn:microsoft.com/office/officeart/2005/8/layout/orgChart1"/>
    <dgm:cxn modelId="{C9283DBD-B702-46E2-8C92-47C13228AD66}" type="presParOf" srcId="{6DEE66F7-C35F-41CF-B58B-A873D3FFF9D2}" destId="{FE8D5129-9EAC-453F-86FC-BC59D021C29D}" srcOrd="11" destOrd="0" presId="urn:microsoft.com/office/officeart/2005/8/layout/orgChart1"/>
    <dgm:cxn modelId="{C6ADE870-6763-4BAD-AFA8-3BAAAC767C95}" type="presParOf" srcId="{FE8D5129-9EAC-453F-86FC-BC59D021C29D}" destId="{4DF79A9B-4485-4E0A-ACF4-C15713FC2FD5}" srcOrd="0" destOrd="0" presId="urn:microsoft.com/office/officeart/2005/8/layout/orgChart1"/>
    <dgm:cxn modelId="{22468FC0-27A3-422D-BA1C-A13657D5841A}" type="presParOf" srcId="{4DF79A9B-4485-4E0A-ACF4-C15713FC2FD5}" destId="{3C47E969-4FDF-4460-A510-BD4E25A09C57}" srcOrd="0" destOrd="0" presId="urn:microsoft.com/office/officeart/2005/8/layout/orgChart1"/>
    <dgm:cxn modelId="{2CADF84B-0592-4FEA-ABFB-20449BC46EB4}" type="presParOf" srcId="{4DF79A9B-4485-4E0A-ACF4-C15713FC2FD5}" destId="{E200DC2E-3DE2-430D-820F-04DEB3CE8E9E}" srcOrd="1" destOrd="0" presId="urn:microsoft.com/office/officeart/2005/8/layout/orgChart1"/>
    <dgm:cxn modelId="{1027B279-95D1-40C9-97CA-A2FF7E8AFC1B}" type="presParOf" srcId="{FE8D5129-9EAC-453F-86FC-BC59D021C29D}" destId="{5BC66DA4-6E93-48E6-905B-8F356B54D3BF}" srcOrd="1" destOrd="0" presId="urn:microsoft.com/office/officeart/2005/8/layout/orgChart1"/>
    <dgm:cxn modelId="{EB661035-70AC-4E78-AA05-6559B25828DE}" type="presParOf" srcId="{FE8D5129-9EAC-453F-86FC-BC59D021C29D}" destId="{25B4DD6F-2813-4F02-A5C4-80FEBFA52E75}" srcOrd="2" destOrd="0" presId="urn:microsoft.com/office/officeart/2005/8/layout/orgChart1"/>
    <dgm:cxn modelId="{6294A2C1-FD4D-44C3-AEE1-8FCBFCCEA474}" type="presParOf" srcId="{690A9AE3-6EE1-471D-85FB-2503420584B9}" destId="{494C3AF1-AA7A-4278-85EF-ADA83FF01C36}" srcOrd="2" destOrd="0" presId="urn:microsoft.com/office/officeart/2005/8/layout/orgChart1"/>
    <dgm:cxn modelId="{B0864779-D17E-4BA3-85A9-C38BB0AE13D9}" type="presParOf" srcId="{4ADA9035-C06C-4B24-AC49-0BD2E605A95F}" destId="{B84F822D-D8DA-4973-A973-7DD2B3F6E2E9}" srcOrd="6" destOrd="0" presId="urn:microsoft.com/office/officeart/2005/8/layout/orgChart1"/>
    <dgm:cxn modelId="{18BF3C04-79C1-460E-A402-0F5E50F53453}" type="presParOf" srcId="{4ADA9035-C06C-4B24-AC49-0BD2E605A95F}" destId="{0BBC82DD-D2F8-4AA5-9619-7DDC8882DC6F}" srcOrd="7" destOrd="0" presId="urn:microsoft.com/office/officeart/2005/8/layout/orgChart1"/>
    <dgm:cxn modelId="{229DB659-DC15-4275-82A8-00D0D10ADAB2}" type="presParOf" srcId="{0BBC82DD-D2F8-4AA5-9619-7DDC8882DC6F}" destId="{1EA97E92-E864-4D5E-9D49-71163552DFDF}" srcOrd="0" destOrd="0" presId="urn:microsoft.com/office/officeart/2005/8/layout/orgChart1"/>
    <dgm:cxn modelId="{8CF93E18-147C-48F7-920C-05D5CA37CD62}" type="presParOf" srcId="{1EA97E92-E864-4D5E-9D49-71163552DFDF}" destId="{F75910C6-43E9-4DC4-BAAE-B865DC201A93}" srcOrd="0" destOrd="0" presId="urn:microsoft.com/office/officeart/2005/8/layout/orgChart1"/>
    <dgm:cxn modelId="{784A4601-3D27-457E-8977-7EF08DEB4968}" type="presParOf" srcId="{1EA97E92-E864-4D5E-9D49-71163552DFDF}" destId="{887736C5-F3A0-469E-B89C-2C9296693E07}" srcOrd="1" destOrd="0" presId="urn:microsoft.com/office/officeart/2005/8/layout/orgChart1"/>
    <dgm:cxn modelId="{EC312A3A-7A6A-49D1-B2D1-B92D926E40B4}" type="presParOf" srcId="{0BBC82DD-D2F8-4AA5-9619-7DDC8882DC6F}" destId="{2B5FF378-09A7-472B-9233-035BCF81EF34}" srcOrd="1" destOrd="0" presId="urn:microsoft.com/office/officeart/2005/8/layout/orgChart1"/>
    <dgm:cxn modelId="{BA5F2BAD-34F7-4B04-8B23-A9059C966D84}" type="presParOf" srcId="{2B5FF378-09A7-472B-9233-035BCF81EF34}" destId="{21C60312-6895-43EF-AB72-2F02D0880825}" srcOrd="0" destOrd="0" presId="urn:microsoft.com/office/officeart/2005/8/layout/orgChart1"/>
    <dgm:cxn modelId="{CFCEF85D-59D2-42CB-9318-5A7B485BDF41}" type="presParOf" srcId="{2B5FF378-09A7-472B-9233-035BCF81EF34}" destId="{418C49A4-9E64-4463-B9B5-C6DC1AC4EF12}" srcOrd="1" destOrd="0" presId="urn:microsoft.com/office/officeart/2005/8/layout/orgChart1"/>
    <dgm:cxn modelId="{0D5F6243-598B-4D27-97CE-188DDBFFF9A4}" type="presParOf" srcId="{418C49A4-9E64-4463-B9B5-C6DC1AC4EF12}" destId="{93937111-742E-4D0F-9602-B99DB552A916}" srcOrd="0" destOrd="0" presId="urn:microsoft.com/office/officeart/2005/8/layout/orgChart1"/>
    <dgm:cxn modelId="{D2B8E99F-E686-4739-BF22-8E4E9D2E8D4B}" type="presParOf" srcId="{93937111-742E-4D0F-9602-B99DB552A916}" destId="{DCC6A72E-164E-45CE-8A98-7B2771EF1357}" srcOrd="0" destOrd="0" presId="urn:microsoft.com/office/officeart/2005/8/layout/orgChart1"/>
    <dgm:cxn modelId="{62CAF74A-7C77-443A-BC8C-7915D06E2721}" type="presParOf" srcId="{93937111-742E-4D0F-9602-B99DB552A916}" destId="{FC06E52D-B126-40DC-82A6-115C1988DC3B}" srcOrd="1" destOrd="0" presId="urn:microsoft.com/office/officeart/2005/8/layout/orgChart1"/>
    <dgm:cxn modelId="{08D4969A-2F9A-4AF5-886A-7A63338DF334}" type="presParOf" srcId="{418C49A4-9E64-4463-B9B5-C6DC1AC4EF12}" destId="{D4B957A8-1B23-4641-A0FF-8DE865650040}" srcOrd="1" destOrd="0" presId="urn:microsoft.com/office/officeart/2005/8/layout/orgChart1"/>
    <dgm:cxn modelId="{844E3B65-8FEC-4D92-9FF1-3C3FE8D51B0E}" type="presParOf" srcId="{D4B957A8-1B23-4641-A0FF-8DE865650040}" destId="{8B86941C-F19C-42A6-AD63-020E707904BB}" srcOrd="0" destOrd="0" presId="urn:microsoft.com/office/officeart/2005/8/layout/orgChart1"/>
    <dgm:cxn modelId="{6C22E136-9548-4AA2-B590-B0270BDE8ED4}" type="presParOf" srcId="{D4B957A8-1B23-4641-A0FF-8DE865650040}" destId="{FA84DCD2-024B-49F3-9273-2EBF3AA76CB4}" srcOrd="1" destOrd="0" presId="urn:microsoft.com/office/officeart/2005/8/layout/orgChart1"/>
    <dgm:cxn modelId="{AEF17DCA-1D5A-4CA6-AADB-A950E7EFABC9}" type="presParOf" srcId="{FA84DCD2-024B-49F3-9273-2EBF3AA76CB4}" destId="{76CAA691-8044-4B82-9524-BC5DEBCA3A91}" srcOrd="0" destOrd="0" presId="urn:microsoft.com/office/officeart/2005/8/layout/orgChart1"/>
    <dgm:cxn modelId="{83BD0C7A-11CA-4B78-A6A0-D367D990F520}" type="presParOf" srcId="{76CAA691-8044-4B82-9524-BC5DEBCA3A91}" destId="{D20490A1-D843-4E43-806F-3FDA418457AC}" srcOrd="0" destOrd="0" presId="urn:microsoft.com/office/officeart/2005/8/layout/orgChart1"/>
    <dgm:cxn modelId="{CABC93CC-4D93-4EAD-9804-9E076F8E2F39}" type="presParOf" srcId="{76CAA691-8044-4B82-9524-BC5DEBCA3A91}" destId="{3F2D842B-3998-478D-9270-FF4D28A0A1B9}" srcOrd="1" destOrd="0" presId="urn:microsoft.com/office/officeart/2005/8/layout/orgChart1"/>
    <dgm:cxn modelId="{0B89B70F-B168-4208-84B9-5E77C10973C7}" type="presParOf" srcId="{FA84DCD2-024B-49F3-9273-2EBF3AA76CB4}" destId="{4B9FCB33-E110-4F0B-B656-453C46CD2F1C}" srcOrd="1" destOrd="0" presId="urn:microsoft.com/office/officeart/2005/8/layout/orgChart1"/>
    <dgm:cxn modelId="{895B9E78-2C91-41A1-AC58-B6061319DB16}" type="presParOf" srcId="{FA84DCD2-024B-49F3-9273-2EBF3AA76CB4}" destId="{4EF60493-BB0B-485E-81A9-6898F54F0779}" srcOrd="2" destOrd="0" presId="urn:microsoft.com/office/officeart/2005/8/layout/orgChart1"/>
    <dgm:cxn modelId="{D119A5A4-476E-42FD-BD3D-78D5CB5FCFF4}" type="presParOf" srcId="{D4B957A8-1B23-4641-A0FF-8DE865650040}" destId="{A9AB9A43-7E98-4D2A-8016-1860EC09068A}" srcOrd="2" destOrd="0" presId="urn:microsoft.com/office/officeart/2005/8/layout/orgChart1"/>
    <dgm:cxn modelId="{50A5A1E4-5902-4805-9790-81A8B7F8E447}" type="presParOf" srcId="{D4B957A8-1B23-4641-A0FF-8DE865650040}" destId="{29A92E51-3A01-427B-B7E8-8BEF4577C9FA}" srcOrd="3" destOrd="0" presId="urn:microsoft.com/office/officeart/2005/8/layout/orgChart1"/>
    <dgm:cxn modelId="{A9B61B4D-ECC6-47E5-A3D2-CA51C7DEA0EF}" type="presParOf" srcId="{29A92E51-3A01-427B-B7E8-8BEF4577C9FA}" destId="{40BB00E2-8405-4C24-8BD4-59B77FA3B9E5}" srcOrd="0" destOrd="0" presId="urn:microsoft.com/office/officeart/2005/8/layout/orgChart1"/>
    <dgm:cxn modelId="{987F7F12-965C-4B71-9FF8-445A847A53C6}" type="presParOf" srcId="{40BB00E2-8405-4C24-8BD4-59B77FA3B9E5}" destId="{3D53D605-E774-4067-A58F-62C714CE28D6}" srcOrd="0" destOrd="0" presId="urn:microsoft.com/office/officeart/2005/8/layout/orgChart1"/>
    <dgm:cxn modelId="{CF6F3715-AA84-45F8-8930-ED2B2177C0FC}" type="presParOf" srcId="{40BB00E2-8405-4C24-8BD4-59B77FA3B9E5}" destId="{AB0E568C-3A7B-41FF-AFDE-C496D6B3A305}" srcOrd="1" destOrd="0" presId="urn:microsoft.com/office/officeart/2005/8/layout/orgChart1"/>
    <dgm:cxn modelId="{9EA65855-112A-4DEB-97BB-8152EA82B0FC}" type="presParOf" srcId="{29A92E51-3A01-427B-B7E8-8BEF4577C9FA}" destId="{5D9B686E-5AD3-4610-9FD9-F584E75C299B}" srcOrd="1" destOrd="0" presId="urn:microsoft.com/office/officeart/2005/8/layout/orgChart1"/>
    <dgm:cxn modelId="{5F54AAD3-D38A-4330-B891-47A21FAD55B1}" type="presParOf" srcId="{29A92E51-3A01-427B-B7E8-8BEF4577C9FA}" destId="{1C0DCA14-4191-4B40-A767-497C1E36EF2D}" srcOrd="2" destOrd="0" presId="urn:microsoft.com/office/officeart/2005/8/layout/orgChart1"/>
    <dgm:cxn modelId="{7E6E20E9-8FEF-416F-B19C-DC2FDFB4F9CF}" type="presParOf" srcId="{D4B957A8-1B23-4641-A0FF-8DE865650040}" destId="{4B8865DD-89BD-42F5-B6DF-C719958E1A51}" srcOrd="4" destOrd="0" presId="urn:microsoft.com/office/officeart/2005/8/layout/orgChart1"/>
    <dgm:cxn modelId="{3C905BF9-396F-4C31-AB35-25F55895C424}" type="presParOf" srcId="{D4B957A8-1B23-4641-A0FF-8DE865650040}" destId="{B33179CB-FD4D-4D1F-831E-73C00A7BF05E}" srcOrd="5" destOrd="0" presId="urn:microsoft.com/office/officeart/2005/8/layout/orgChart1"/>
    <dgm:cxn modelId="{A43C7BC0-71AE-453D-A92E-BA9CD2841E5C}" type="presParOf" srcId="{B33179CB-FD4D-4D1F-831E-73C00A7BF05E}" destId="{5BB447D2-D8C2-4A61-987C-E3F7F8B4B8FE}" srcOrd="0" destOrd="0" presId="urn:microsoft.com/office/officeart/2005/8/layout/orgChart1"/>
    <dgm:cxn modelId="{AFE3765B-13E9-4C87-BAB2-A74DD14B11F3}" type="presParOf" srcId="{5BB447D2-D8C2-4A61-987C-E3F7F8B4B8FE}" destId="{CAF2CB2E-ABA6-4667-A10D-C547F5C305F1}" srcOrd="0" destOrd="0" presId="urn:microsoft.com/office/officeart/2005/8/layout/orgChart1"/>
    <dgm:cxn modelId="{C868C9E5-1CBD-4402-BD05-3DF343A3D36F}" type="presParOf" srcId="{5BB447D2-D8C2-4A61-987C-E3F7F8B4B8FE}" destId="{BFDDCD01-0B98-4ACE-BA43-4E43D6BA48C4}" srcOrd="1" destOrd="0" presId="urn:microsoft.com/office/officeart/2005/8/layout/orgChart1"/>
    <dgm:cxn modelId="{B01E17D4-BACE-4995-9709-7A1910F8A0F9}" type="presParOf" srcId="{B33179CB-FD4D-4D1F-831E-73C00A7BF05E}" destId="{5444C9A5-F2F5-4172-84F4-81C95F535C1B}" srcOrd="1" destOrd="0" presId="urn:microsoft.com/office/officeart/2005/8/layout/orgChart1"/>
    <dgm:cxn modelId="{149658C0-8352-42B6-A61D-86270C0717CE}" type="presParOf" srcId="{B33179CB-FD4D-4D1F-831E-73C00A7BF05E}" destId="{E5E442CF-9369-4495-B5CE-A675DBC2AE5E}" srcOrd="2" destOrd="0" presId="urn:microsoft.com/office/officeart/2005/8/layout/orgChart1"/>
    <dgm:cxn modelId="{D0EEA134-88BB-4DF9-9683-B580503089F5}" type="presParOf" srcId="{418C49A4-9E64-4463-B9B5-C6DC1AC4EF12}" destId="{3034A8AE-95E1-469D-A824-A7AE97D2E16C}" srcOrd="2" destOrd="0" presId="urn:microsoft.com/office/officeart/2005/8/layout/orgChart1"/>
    <dgm:cxn modelId="{26B37C6B-0E80-4605-B0E9-C346CD3590CB}" type="presParOf" srcId="{2B5FF378-09A7-472B-9233-035BCF81EF34}" destId="{BAC389D4-A7C5-4315-AEEE-838CEDACE236}" srcOrd="2" destOrd="0" presId="urn:microsoft.com/office/officeart/2005/8/layout/orgChart1"/>
    <dgm:cxn modelId="{09EA1EEE-73FA-47B1-B8A3-8F4C58CDB954}" type="presParOf" srcId="{2B5FF378-09A7-472B-9233-035BCF81EF34}" destId="{9847CBAE-684F-4C9D-A977-46F67C1ABCA3}" srcOrd="3" destOrd="0" presId="urn:microsoft.com/office/officeart/2005/8/layout/orgChart1"/>
    <dgm:cxn modelId="{D469B256-B04B-40CD-898A-D88BC8409CC6}" type="presParOf" srcId="{9847CBAE-684F-4C9D-A977-46F67C1ABCA3}" destId="{11D6C0CC-28E3-4E7E-8609-679C3FC810C2}" srcOrd="0" destOrd="0" presId="urn:microsoft.com/office/officeart/2005/8/layout/orgChart1"/>
    <dgm:cxn modelId="{284DE75B-8817-4BB9-9A37-C7B284D73768}" type="presParOf" srcId="{11D6C0CC-28E3-4E7E-8609-679C3FC810C2}" destId="{B198577B-71AF-4A4C-897D-D05829AEA05C}" srcOrd="0" destOrd="0" presId="urn:microsoft.com/office/officeart/2005/8/layout/orgChart1"/>
    <dgm:cxn modelId="{C8FB8F9C-225E-44B7-ADE9-072007E83EA4}" type="presParOf" srcId="{11D6C0CC-28E3-4E7E-8609-679C3FC810C2}" destId="{F1F51FE7-A291-4CD2-AB7A-C7BCB0498491}" srcOrd="1" destOrd="0" presId="urn:microsoft.com/office/officeart/2005/8/layout/orgChart1"/>
    <dgm:cxn modelId="{68E4233F-C303-4EDA-8C0B-8CBAB1D303E7}" type="presParOf" srcId="{9847CBAE-684F-4C9D-A977-46F67C1ABCA3}" destId="{4DA047A6-A48A-407E-AE83-FB25F11F53EB}" srcOrd="1" destOrd="0" presId="urn:microsoft.com/office/officeart/2005/8/layout/orgChart1"/>
    <dgm:cxn modelId="{E06FCFBA-4FE3-45F1-B3A4-A43E1E609F97}" type="presParOf" srcId="{4DA047A6-A48A-407E-AE83-FB25F11F53EB}" destId="{3354ED54-4284-478B-85EC-834F0FFC3954}" srcOrd="0" destOrd="0" presId="urn:microsoft.com/office/officeart/2005/8/layout/orgChart1"/>
    <dgm:cxn modelId="{263E36A4-680C-4FF1-8BAC-9E4B334D76A7}" type="presParOf" srcId="{4DA047A6-A48A-407E-AE83-FB25F11F53EB}" destId="{16D2EA32-A0C6-4337-A980-463C75EEF15F}" srcOrd="1" destOrd="0" presId="urn:microsoft.com/office/officeart/2005/8/layout/orgChart1"/>
    <dgm:cxn modelId="{FE8022AA-70A6-414D-B63B-15F50C66C68F}" type="presParOf" srcId="{16D2EA32-A0C6-4337-A980-463C75EEF15F}" destId="{A0552C53-B5AE-49B2-AB70-222D8DA39677}" srcOrd="0" destOrd="0" presId="urn:microsoft.com/office/officeart/2005/8/layout/orgChart1"/>
    <dgm:cxn modelId="{3B7D63AD-5ABC-4E88-9C4B-D3B214ECDC57}" type="presParOf" srcId="{A0552C53-B5AE-49B2-AB70-222D8DA39677}" destId="{BD8FA623-4D97-41B4-BE5E-F920980BD168}" srcOrd="0" destOrd="0" presId="urn:microsoft.com/office/officeart/2005/8/layout/orgChart1"/>
    <dgm:cxn modelId="{4B2A44C7-B294-448A-AD23-049915E6B7C3}" type="presParOf" srcId="{A0552C53-B5AE-49B2-AB70-222D8DA39677}" destId="{C42D16C6-8DEF-4081-B0E5-6F20F12CF3D6}" srcOrd="1" destOrd="0" presId="urn:microsoft.com/office/officeart/2005/8/layout/orgChart1"/>
    <dgm:cxn modelId="{6D372D3A-95E7-47B8-90CF-D96F7EE380CE}" type="presParOf" srcId="{16D2EA32-A0C6-4337-A980-463C75EEF15F}" destId="{5AE9E77D-E4FA-4E53-A18C-68BC08FBAE72}" srcOrd="1" destOrd="0" presId="urn:microsoft.com/office/officeart/2005/8/layout/orgChart1"/>
    <dgm:cxn modelId="{18CE265C-9C2D-4872-90B2-CA656C3A03E9}" type="presParOf" srcId="{16D2EA32-A0C6-4337-A980-463C75EEF15F}" destId="{F90858BB-2CF5-44AE-B715-18A75D0E6ECE}" srcOrd="2" destOrd="0" presId="urn:microsoft.com/office/officeart/2005/8/layout/orgChart1"/>
    <dgm:cxn modelId="{F89ED772-34A5-40D5-9825-6169FB87C57C}" type="presParOf" srcId="{4DA047A6-A48A-407E-AE83-FB25F11F53EB}" destId="{5BBAD108-6C37-4EF4-87FB-1A4C7FB90694}" srcOrd="2" destOrd="0" presId="urn:microsoft.com/office/officeart/2005/8/layout/orgChart1"/>
    <dgm:cxn modelId="{944D43A8-6E7A-49B4-B9DC-2A8CDFCCD3E5}" type="presParOf" srcId="{4DA047A6-A48A-407E-AE83-FB25F11F53EB}" destId="{37E23A3B-0BA2-48F2-BEB2-C7188DE2DF06}" srcOrd="3" destOrd="0" presId="urn:microsoft.com/office/officeart/2005/8/layout/orgChart1"/>
    <dgm:cxn modelId="{EE07907B-E401-497E-BFB0-6249C18B5533}" type="presParOf" srcId="{37E23A3B-0BA2-48F2-BEB2-C7188DE2DF06}" destId="{C3E13A6C-E0FB-487A-86DC-8009BF169114}" srcOrd="0" destOrd="0" presId="urn:microsoft.com/office/officeart/2005/8/layout/orgChart1"/>
    <dgm:cxn modelId="{927C100D-6C59-4CE8-B2DD-F5CEFAD7464D}" type="presParOf" srcId="{C3E13A6C-E0FB-487A-86DC-8009BF169114}" destId="{67DD1A8E-6C18-4CB8-99D8-62DAD613DE70}" srcOrd="0" destOrd="0" presId="urn:microsoft.com/office/officeart/2005/8/layout/orgChart1"/>
    <dgm:cxn modelId="{0BED9C8A-9EAE-4C69-8815-83911ED3625A}" type="presParOf" srcId="{C3E13A6C-E0FB-487A-86DC-8009BF169114}" destId="{2D08989F-34B0-4979-869D-40DEF756D65B}" srcOrd="1" destOrd="0" presId="urn:microsoft.com/office/officeart/2005/8/layout/orgChart1"/>
    <dgm:cxn modelId="{BAB1F223-8080-4066-BF5B-9DA477304EC6}" type="presParOf" srcId="{37E23A3B-0BA2-48F2-BEB2-C7188DE2DF06}" destId="{5984C133-17DE-440C-9074-059BA9E0A889}" srcOrd="1" destOrd="0" presId="urn:microsoft.com/office/officeart/2005/8/layout/orgChart1"/>
    <dgm:cxn modelId="{47857B8C-C39C-4296-8A55-12517D74A9D1}" type="presParOf" srcId="{37E23A3B-0BA2-48F2-BEB2-C7188DE2DF06}" destId="{44E8DCF5-0F96-4152-ACFD-B77C384200D6}" srcOrd="2" destOrd="0" presId="urn:microsoft.com/office/officeart/2005/8/layout/orgChart1"/>
    <dgm:cxn modelId="{7C297320-78A5-494B-BEFF-4C53BFB13F95}" type="presParOf" srcId="{4DA047A6-A48A-407E-AE83-FB25F11F53EB}" destId="{52D7FA6C-4164-43C7-8ABB-CAEF8CF6934F}" srcOrd="4" destOrd="0" presId="urn:microsoft.com/office/officeart/2005/8/layout/orgChart1"/>
    <dgm:cxn modelId="{57F33FC4-2429-4546-8514-C2EC85C9DB87}" type="presParOf" srcId="{4DA047A6-A48A-407E-AE83-FB25F11F53EB}" destId="{B5EC0542-41BB-4B36-AD4B-68DFF3AE6ED9}" srcOrd="5" destOrd="0" presId="urn:microsoft.com/office/officeart/2005/8/layout/orgChart1"/>
    <dgm:cxn modelId="{86C5E83C-1232-4A96-A0FE-DAA8385CD972}" type="presParOf" srcId="{B5EC0542-41BB-4B36-AD4B-68DFF3AE6ED9}" destId="{2E26A1E9-6F70-4A7F-9F50-46823EC36212}" srcOrd="0" destOrd="0" presId="urn:microsoft.com/office/officeart/2005/8/layout/orgChart1"/>
    <dgm:cxn modelId="{4D36D9BD-F1A8-48C0-9057-3106C85C31DC}" type="presParOf" srcId="{2E26A1E9-6F70-4A7F-9F50-46823EC36212}" destId="{CEB136EC-923D-4073-9A51-58F92B54F326}" srcOrd="0" destOrd="0" presId="urn:microsoft.com/office/officeart/2005/8/layout/orgChart1"/>
    <dgm:cxn modelId="{7A7DD838-C1D8-41E9-B21C-262EB10C902B}" type="presParOf" srcId="{2E26A1E9-6F70-4A7F-9F50-46823EC36212}" destId="{DBC79EAB-A347-4233-97F1-A4A95511ECC6}" srcOrd="1" destOrd="0" presId="urn:microsoft.com/office/officeart/2005/8/layout/orgChart1"/>
    <dgm:cxn modelId="{63B6194D-18E9-4860-897B-A05A129CC1E9}" type="presParOf" srcId="{B5EC0542-41BB-4B36-AD4B-68DFF3AE6ED9}" destId="{DD196F54-1806-4BDC-BF1A-E7BFFA6EF025}" srcOrd="1" destOrd="0" presId="urn:microsoft.com/office/officeart/2005/8/layout/orgChart1"/>
    <dgm:cxn modelId="{808593CE-047B-4FE0-88D6-4E167F823BC4}" type="presParOf" srcId="{B5EC0542-41BB-4B36-AD4B-68DFF3AE6ED9}" destId="{D8AFB256-742F-4EA9-ACED-A4638DE03303}" srcOrd="2" destOrd="0" presId="urn:microsoft.com/office/officeart/2005/8/layout/orgChart1"/>
    <dgm:cxn modelId="{F02FE3D7-E52A-4C74-AF63-BC8430F896C0}" type="presParOf" srcId="{4DA047A6-A48A-407E-AE83-FB25F11F53EB}" destId="{7F7E050D-396C-47EC-93AC-AFA7016847DE}" srcOrd="6" destOrd="0" presId="urn:microsoft.com/office/officeart/2005/8/layout/orgChart1"/>
    <dgm:cxn modelId="{54CE1D7B-8995-4884-8E06-5231B7CEFBD5}" type="presParOf" srcId="{4DA047A6-A48A-407E-AE83-FB25F11F53EB}" destId="{120B5A55-ED5E-4608-9F56-6BDBFC5E541A}" srcOrd="7" destOrd="0" presId="urn:microsoft.com/office/officeart/2005/8/layout/orgChart1"/>
    <dgm:cxn modelId="{CE5AA4DE-119D-4820-B77B-20E5F86AD792}" type="presParOf" srcId="{120B5A55-ED5E-4608-9F56-6BDBFC5E541A}" destId="{642D6252-1092-43A5-8856-1C070EB5305F}" srcOrd="0" destOrd="0" presId="urn:microsoft.com/office/officeart/2005/8/layout/orgChart1"/>
    <dgm:cxn modelId="{8CDDF43C-2FF3-43F0-BB24-1B74EA72D19B}" type="presParOf" srcId="{642D6252-1092-43A5-8856-1C070EB5305F}" destId="{3A97DA01-382D-4988-A147-0CA00A1326CE}" srcOrd="0" destOrd="0" presId="urn:microsoft.com/office/officeart/2005/8/layout/orgChart1"/>
    <dgm:cxn modelId="{BD98E6A5-0917-4EB4-906C-D123A98113F9}" type="presParOf" srcId="{642D6252-1092-43A5-8856-1C070EB5305F}" destId="{95AE342E-480E-4E4F-AAA2-A3221B6124F5}" srcOrd="1" destOrd="0" presId="urn:microsoft.com/office/officeart/2005/8/layout/orgChart1"/>
    <dgm:cxn modelId="{58155D01-C4CC-4363-8BF5-6C62CFC10BC5}" type="presParOf" srcId="{120B5A55-ED5E-4608-9F56-6BDBFC5E541A}" destId="{1BE79D2E-8461-4270-88D0-8A1C4A2396AF}" srcOrd="1" destOrd="0" presId="urn:microsoft.com/office/officeart/2005/8/layout/orgChart1"/>
    <dgm:cxn modelId="{7966BB18-F975-47C4-A555-4336FFE96675}" type="presParOf" srcId="{120B5A55-ED5E-4608-9F56-6BDBFC5E541A}" destId="{07565B42-2B9D-4434-8457-BDFF2129493F}" srcOrd="2" destOrd="0" presId="urn:microsoft.com/office/officeart/2005/8/layout/orgChart1"/>
    <dgm:cxn modelId="{4FA71744-7A16-4227-B2C4-4FC0A35486FF}" type="presParOf" srcId="{9847CBAE-684F-4C9D-A977-46F67C1ABCA3}" destId="{4E757047-5448-48C8-9A46-9B2637C12207}" srcOrd="2" destOrd="0" presId="urn:microsoft.com/office/officeart/2005/8/layout/orgChart1"/>
    <dgm:cxn modelId="{13CFB67A-82BA-43D3-BF28-323A536F4390}" type="presParOf" srcId="{0BBC82DD-D2F8-4AA5-9619-7DDC8882DC6F}" destId="{8D97A777-EF60-4D04-AB80-F9D64DE7C94B}" srcOrd="2" destOrd="0" presId="urn:microsoft.com/office/officeart/2005/8/layout/orgChart1"/>
    <dgm:cxn modelId="{10F8ADC7-4BBF-40CE-8003-7E396F421C2F}" type="presParOf" srcId="{4ADA9035-C06C-4B24-AC49-0BD2E605A95F}" destId="{DB933751-8719-445B-9679-0E1E6319CD7A}" srcOrd="8" destOrd="0" presId="urn:microsoft.com/office/officeart/2005/8/layout/orgChart1"/>
    <dgm:cxn modelId="{EB26BE74-5DB9-4CD6-AEF4-39B2AB4522F7}" type="presParOf" srcId="{4ADA9035-C06C-4B24-AC49-0BD2E605A95F}" destId="{F7EF40B7-A766-4CAF-A48F-C1E8134B484E}" srcOrd="9" destOrd="0" presId="urn:microsoft.com/office/officeart/2005/8/layout/orgChart1"/>
    <dgm:cxn modelId="{5A147AD6-E5CA-4042-8CBE-F27F90C8D844}" type="presParOf" srcId="{F7EF40B7-A766-4CAF-A48F-C1E8134B484E}" destId="{0F7DFEA4-6826-4D89-A984-63B64C72B725}" srcOrd="0" destOrd="0" presId="urn:microsoft.com/office/officeart/2005/8/layout/orgChart1"/>
    <dgm:cxn modelId="{AD308EA5-1747-4611-8268-0EE253A40285}" type="presParOf" srcId="{0F7DFEA4-6826-4D89-A984-63B64C72B725}" destId="{C7DC3740-29FD-4081-B787-1E2DDDC2138F}" srcOrd="0" destOrd="0" presId="urn:microsoft.com/office/officeart/2005/8/layout/orgChart1"/>
    <dgm:cxn modelId="{E5444454-0530-4493-A96A-24D048002894}" type="presParOf" srcId="{0F7DFEA4-6826-4D89-A984-63B64C72B725}" destId="{DBCE07E3-8DAB-434B-86E7-5803D710F8CF}" srcOrd="1" destOrd="0" presId="urn:microsoft.com/office/officeart/2005/8/layout/orgChart1"/>
    <dgm:cxn modelId="{6469B4B7-D5DD-44C8-BD18-3CA84F76A8DE}" type="presParOf" srcId="{F7EF40B7-A766-4CAF-A48F-C1E8134B484E}" destId="{8A864B2D-E2AC-41AA-90F3-29154AD2486E}" srcOrd="1" destOrd="0" presId="urn:microsoft.com/office/officeart/2005/8/layout/orgChart1"/>
    <dgm:cxn modelId="{6E57D79D-C8CC-4456-B1EB-9E5678E3C328}" type="presParOf" srcId="{8A864B2D-E2AC-41AA-90F3-29154AD2486E}" destId="{1DD4E917-DC48-4DA8-A0D1-F525815DD1C8}" srcOrd="0" destOrd="0" presId="urn:microsoft.com/office/officeart/2005/8/layout/orgChart1"/>
    <dgm:cxn modelId="{D9C63097-CD9D-4965-A96F-EEA859A69082}" type="presParOf" srcId="{8A864B2D-E2AC-41AA-90F3-29154AD2486E}" destId="{BE208177-1500-4F4A-9A0B-0E905F22FF32}" srcOrd="1" destOrd="0" presId="urn:microsoft.com/office/officeart/2005/8/layout/orgChart1"/>
    <dgm:cxn modelId="{84E97C9F-B6C0-48D8-9D11-C9EF61C10662}" type="presParOf" srcId="{BE208177-1500-4F4A-9A0B-0E905F22FF32}" destId="{C704D3B6-98A5-44D8-8103-2221D3ED214A}" srcOrd="0" destOrd="0" presId="urn:microsoft.com/office/officeart/2005/8/layout/orgChart1"/>
    <dgm:cxn modelId="{0FE7FC91-C8F8-447A-9060-B6814DAB6940}" type="presParOf" srcId="{C704D3B6-98A5-44D8-8103-2221D3ED214A}" destId="{D41492DF-DE49-455D-971B-0C856B88AAC1}" srcOrd="0" destOrd="0" presId="urn:microsoft.com/office/officeart/2005/8/layout/orgChart1"/>
    <dgm:cxn modelId="{BF583A5C-D5F1-44C9-A879-7E71C93ED202}" type="presParOf" srcId="{C704D3B6-98A5-44D8-8103-2221D3ED214A}" destId="{FD7EFC81-BCFE-4927-AD94-819FAFFA2871}" srcOrd="1" destOrd="0" presId="urn:microsoft.com/office/officeart/2005/8/layout/orgChart1"/>
    <dgm:cxn modelId="{C6DB4187-4647-4C43-A510-E1ACB4F6742B}" type="presParOf" srcId="{BE208177-1500-4F4A-9A0B-0E905F22FF32}" destId="{62C56CCF-8FC1-4C0E-AF04-1A2BF1862F32}" srcOrd="1" destOrd="0" presId="urn:microsoft.com/office/officeart/2005/8/layout/orgChart1"/>
    <dgm:cxn modelId="{C8403B4D-FE5E-4074-A95B-CF9E8B8E8C26}" type="presParOf" srcId="{BE208177-1500-4F4A-9A0B-0E905F22FF32}" destId="{C02F4288-E7B4-4887-BCAC-646C1D98A8F5}" srcOrd="2" destOrd="0" presId="urn:microsoft.com/office/officeart/2005/8/layout/orgChart1"/>
    <dgm:cxn modelId="{474FC0CD-52CF-42E0-9ECD-35D84641BF17}" type="presParOf" srcId="{8A864B2D-E2AC-41AA-90F3-29154AD2486E}" destId="{BD589D8A-681E-49F4-BF3A-BBE31E1AB4FB}" srcOrd="2" destOrd="0" presId="urn:microsoft.com/office/officeart/2005/8/layout/orgChart1"/>
    <dgm:cxn modelId="{5BE2B4D9-23FD-4F15-92BB-F1D89B3D91B0}" type="presParOf" srcId="{8A864B2D-E2AC-41AA-90F3-29154AD2486E}" destId="{3E4D3DC8-CEC9-4861-9B1B-17E27979FDDD}" srcOrd="3" destOrd="0" presId="urn:microsoft.com/office/officeart/2005/8/layout/orgChart1"/>
    <dgm:cxn modelId="{B3CABC07-FE37-411D-B126-F812DDCF6D17}" type="presParOf" srcId="{3E4D3DC8-CEC9-4861-9B1B-17E27979FDDD}" destId="{FF87583A-EB83-40EB-80DE-F404D3F779D8}" srcOrd="0" destOrd="0" presId="urn:microsoft.com/office/officeart/2005/8/layout/orgChart1"/>
    <dgm:cxn modelId="{C3AA7E70-3211-48D8-BF33-74152E9C379C}" type="presParOf" srcId="{FF87583A-EB83-40EB-80DE-F404D3F779D8}" destId="{6487FC55-978B-4C3B-944E-1F9A49A6446B}" srcOrd="0" destOrd="0" presId="urn:microsoft.com/office/officeart/2005/8/layout/orgChart1"/>
    <dgm:cxn modelId="{BA0BF1A1-7138-4D22-94DA-BC65AEA17D73}" type="presParOf" srcId="{FF87583A-EB83-40EB-80DE-F404D3F779D8}" destId="{4B198A2A-861F-4807-A3FF-5FC0920D561A}" srcOrd="1" destOrd="0" presId="urn:microsoft.com/office/officeart/2005/8/layout/orgChart1"/>
    <dgm:cxn modelId="{FCAF95FA-3B7C-4675-8404-EAD547657B87}" type="presParOf" srcId="{3E4D3DC8-CEC9-4861-9B1B-17E27979FDDD}" destId="{4B12695F-6BA4-47FD-978E-409067960D42}" srcOrd="1" destOrd="0" presId="urn:microsoft.com/office/officeart/2005/8/layout/orgChart1"/>
    <dgm:cxn modelId="{2CF9FDF5-65C6-481F-B062-B7439E55D939}" type="presParOf" srcId="{3E4D3DC8-CEC9-4861-9B1B-17E27979FDDD}" destId="{81E5ABCD-EB0B-4D79-9756-B317936D4CDE}" srcOrd="2" destOrd="0" presId="urn:microsoft.com/office/officeart/2005/8/layout/orgChart1"/>
    <dgm:cxn modelId="{F838F971-9A05-4212-97AD-7AED892BA3A2}" type="presParOf" srcId="{8A864B2D-E2AC-41AA-90F3-29154AD2486E}" destId="{B4F1365E-108A-46D5-8B45-B419FA59E221}" srcOrd="4" destOrd="0" presId="urn:microsoft.com/office/officeart/2005/8/layout/orgChart1"/>
    <dgm:cxn modelId="{05215B1B-2D64-4DA6-A098-725B30FC0F89}" type="presParOf" srcId="{8A864B2D-E2AC-41AA-90F3-29154AD2486E}" destId="{DB28D6C6-14E5-49DA-B5E7-D9C73DBE98B6}" srcOrd="5" destOrd="0" presId="urn:microsoft.com/office/officeart/2005/8/layout/orgChart1"/>
    <dgm:cxn modelId="{23325472-F651-4940-ACC2-BEBF2B92A3E3}" type="presParOf" srcId="{DB28D6C6-14E5-49DA-B5E7-D9C73DBE98B6}" destId="{688CF972-44DD-4B2D-84D3-F6076193C6E1}" srcOrd="0" destOrd="0" presId="urn:microsoft.com/office/officeart/2005/8/layout/orgChart1"/>
    <dgm:cxn modelId="{BB455383-0384-4513-A2E0-0349FAA046E6}" type="presParOf" srcId="{688CF972-44DD-4B2D-84D3-F6076193C6E1}" destId="{798C0E9D-E395-4E7B-A0F5-3A03D6F300A6}" srcOrd="0" destOrd="0" presId="urn:microsoft.com/office/officeart/2005/8/layout/orgChart1"/>
    <dgm:cxn modelId="{3949D0CB-ED90-4201-88E3-89A7E7EA0BE8}" type="presParOf" srcId="{688CF972-44DD-4B2D-84D3-F6076193C6E1}" destId="{4474CEC1-9FE5-4106-BE45-1CA7E5063087}" srcOrd="1" destOrd="0" presId="urn:microsoft.com/office/officeart/2005/8/layout/orgChart1"/>
    <dgm:cxn modelId="{D1FAFDF3-94A0-4F87-838C-B256C6A4305D}" type="presParOf" srcId="{DB28D6C6-14E5-49DA-B5E7-D9C73DBE98B6}" destId="{B2E16118-8DB3-4B2A-AC44-73126C32F337}" srcOrd="1" destOrd="0" presId="urn:microsoft.com/office/officeart/2005/8/layout/orgChart1"/>
    <dgm:cxn modelId="{4A197F5E-7DC2-4A94-9857-34D25E5E6007}" type="presParOf" srcId="{DB28D6C6-14E5-49DA-B5E7-D9C73DBE98B6}" destId="{5FFEB64C-E878-4AF6-B4FA-48EA93C82D92}" srcOrd="2" destOrd="0" presId="urn:microsoft.com/office/officeart/2005/8/layout/orgChart1"/>
    <dgm:cxn modelId="{ED200900-9628-4CD5-B14B-16BCF5C2D061}" type="presParOf" srcId="{8A864B2D-E2AC-41AA-90F3-29154AD2486E}" destId="{C024D00D-D38D-4C8C-A1FC-85FA140D404C}" srcOrd="6" destOrd="0" presId="urn:microsoft.com/office/officeart/2005/8/layout/orgChart1"/>
    <dgm:cxn modelId="{FC24AEF7-8E4A-4E0B-8284-07FDFEBD8644}" type="presParOf" srcId="{8A864B2D-E2AC-41AA-90F3-29154AD2486E}" destId="{5363734D-A2CB-45B8-A617-091DAD7CE0D5}" srcOrd="7" destOrd="0" presId="urn:microsoft.com/office/officeart/2005/8/layout/orgChart1"/>
    <dgm:cxn modelId="{C92F4069-F3D8-4F92-8E8C-441F1F38DAB4}" type="presParOf" srcId="{5363734D-A2CB-45B8-A617-091DAD7CE0D5}" destId="{91B99A07-1EDC-401B-8CF2-9B413F78A9E5}" srcOrd="0" destOrd="0" presId="urn:microsoft.com/office/officeart/2005/8/layout/orgChart1"/>
    <dgm:cxn modelId="{BB2ECF25-4F22-47D2-8E84-04C4D1650156}" type="presParOf" srcId="{91B99A07-1EDC-401B-8CF2-9B413F78A9E5}" destId="{8A189A8D-59EB-464F-9ADD-C237D69CDA9C}" srcOrd="0" destOrd="0" presId="urn:microsoft.com/office/officeart/2005/8/layout/orgChart1"/>
    <dgm:cxn modelId="{EA9E488F-7F59-463E-A257-1F36414D86AD}" type="presParOf" srcId="{91B99A07-1EDC-401B-8CF2-9B413F78A9E5}" destId="{E30668BF-499C-4D57-B66E-609A66A243D2}" srcOrd="1" destOrd="0" presId="urn:microsoft.com/office/officeart/2005/8/layout/orgChart1"/>
    <dgm:cxn modelId="{B788FD13-939F-43C9-8B3C-7F488C198969}" type="presParOf" srcId="{5363734D-A2CB-45B8-A617-091DAD7CE0D5}" destId="{FDCCDF20-EC22-4766-8420-8A9CE49A5ADF}" srcOrd="1" destOrd="0" presId="urn:microsoft.com/office/officeart/2005/8/layout/orgChart1"/>
    <dgm:cxn modelId="{1DAA89C5-AB8E-494C-A0F4-6A4866690AC4}" type="presParOf" srcId="{5363734D-A2CB-45B8-A617-091DAD7CE0D5}" destId="{72E4A45C-14E3-4D11-8A4C-AD81AB1E9B3E}" srcOrd="2" destOrd="0" presId="urn:microsoft.com/office/officeart/2005/8/layout/orgChart1"/>
    <dgm:cxn modelId="{63D74E02-701E-45A7-8B15-5C77A314C7C7}" type="presParOf" srcId="{F7EF40B7-A766-4CAF-A48F-C1E8134B484E}" destId="{F0C62043-5CA5-4C1E-A1C6-C2058BD30D86}" srcOrd="2" destOrd="0" presId="urn:microsoft.com/office/officeart/2005/8/layout/orgChart1"/>
    <dgm:cxn modelId="{2A24A462-2286-45BA-9C86-2291ACC2CC12}" type="presParOf" srcId="{80F3C0EE-225A-414C-AFB5-EF8DB97B2FD7}" destId="{C1388892-94C6-4A83-9D21-292DB2B5A8C7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4D00D-D38D-4C8C-A1FC-85FA140D404C}">
      <dsp:nvSpPr>
        <dsp:cNvPr id="0" name=""/>
        <dsp:cNvSpPr/>
      </dsp:nvSpPr>
      <dsp:spPr>
        <a:xfrm>
          <a:off x="7506042" y="1794656"/>
          <a:ext cx="147936" cy="2554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367"/>
              </a:lnTo>
              <a:lnTo>
                <a:pt x="147936" y="2554367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1365E-108A-46D5-8B45-B419FA59E221}">
      <dsp:nvSpPr>
        <dsp:cNvPr id="0" name=""/>
        <dsp:cNvSpPr/>
      </dsp:nvSpPr>
      <dsp:spPr>
        <a:xfrm>
          <a:off x="7506042" y="1794656"/>
          <a:ext cx="147936" cy="1854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4135"/>
              </a:lnTo>
              <a:lnTo>
                <a:pt x="147936" y="185413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89D8A-681E-49F4-BF3A-BBE31E1AB4FB}">
      <dsp:nvSpPr>
        <dsp:cNvPr id="0" name=""/>
        <dsp:cNvSpPr/>
      </dsp:nvSpPr>
      <dsp:spPr>
        <a:xfrm>
          <a:off x="7506042" y="1794656"/>
          <a:ext cx="147936" cy="1153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3903"/>
              </a:lnTo>
              <a:lnTo>
                <a:pt x="147936" y="115390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4E917-DC48-4DA8-A0D1-F525815DD1C8}">
      <dsp:nvSpPr>
        <dsp:cNvPr id="0" name=""/>
        <dsp:cNvSpPr/>
      </dsp:nvSpPr>
      <dsp:spPr>
        <a:xfrm>
          <a:off x="7506042" y="1794656"/>
          <a:ext cx="147936" cy="453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671"/>
              </a:lnTo>
              <a:lnTo>
                <a:pt x="147936" y="45367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933751-8719-445B-9679-0E1E6319CD7A}">
      <dsp:nvSpPr>
        <dsp:cNvPr id="0" name=""/>
        <dsp:cNvSpPr/>
      </dsp:nvSpPr>
      <dsp:spPr>
        <a:xfrm>
          <a:off x="4495538" y="1094424"/>
          <a:ext cx="3405001" cy="207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55"/>
              </a:lnTo>
              <a:lnTo>
                <a:pt x="3405001" y="103555"/>
              </a:lnTo>
              <a:lnTo>
                <a:pt x="3405001" y="2071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E050D-396C-47EC-93AC-AFA7016847DE}">
      <dsp:nvSpPr>
        <dsp:cNvPr id="0" name=""/>
        <dsp:cNvSpPr/>
      </dsp:nvSpPr>
      <dsp:spPr>
        <a:xfrm>
          <a:off x="6312689" y="2494888"/>
          <a:ext cx="147936" cy="2554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367"/>
              </a:lnTo>
              <a:lnTo>
                <a:pt x="147936" y="2554367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7FA6C-4164-43C7-8ABB-CAEF8CF6934F}">
      <dsp:nvSpPr>
        <dsp:cNvPr id="0" name=""/>
        <dsp:cNvSpPr/>
      </dsp:nvSpPr>
      <dsp:spPr>
        <a:xfrm>
          <a:off x="6312689" y="2494888"/>
          <a:ext cx="147936" cy="1854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4135"/>
              </a:lnTo>
              <a:lnTo>
                <a:pt x="147936" y="185413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BAD108-6C37-4EF4-87FB-1A4C7FB90694}">
      <dsp:nvSpPr>
        <dsp:cNvPr id="0" name=""/>
        <dsp:cNvSpPr/>
      </dsp:nvSpPr>
      <dsp:spPr>
        <a:xfrm>
          <a:off x="6312689" y="2494888"/>
          <a:ext cx="147936" cy="1153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3903"/>
              </a:lnTo>
              <a:lnTo>
                <a:pt x="147936" y="115390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54ED54-4284-478B-85EC-834F0FFC3954}">
      <dsp:nvSpPr>
        <dsp:cNvPr id="0" name=""/>
        <dsp:cNvSpPr/>
      </dsp:nvSpPr>
      <dsp:spPr>
        <a:xfrm>
          <a:off x="6312689" y="2494888"/>
          <a:ext cx="147936" cy="453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671"/>
              </a:lnTo>
              <a:lnTo>
                <a:pt x="147936" y="45367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C389D4-A7C5-4315-AEEE-838CEDACE236}">
      <dsp:nvSpPr>
        <dsp:cNvPr id="0" name=""/>
        <dsp:cNvSpPr/>
      </dsp:nvSpPr>
      <dsp:spPr>
        <a:xfrm>
          <a:off x="6226620" y="1794656"/>
          <a:ext cx="480566" cy="207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55"/>
              </a:lnTo>
              <a:lnTo>
                <a:pt x="480566" y="103555"/>
              </a:lnTo>
              <a:lnTo>
                <a:pt x="480566" y="2071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8865DD-89BD-42F5-B6DF-C719958E1A51}">
      <dsp:nvSpPr>
        <dsp:cNvPr id="0" name=""/>
        <dsp:cNvSpPr/>
      </dsp:nvSpPr>
      <dsp:spPr>
        <a:xfrm>
          <a:off x="5119336" y="2494888"/>
          <a:ext cx="147936" cy="1854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4135"/>
              </a:lnTo>
              <a:lnTo>
                <a:pt x="147936" y="185413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AB9A43-7E98-4D2A-8016-1860EC09068A}">
      <dsp:nvSpPr>
        <dsp:cNvPr id="0" name=""/>
        <dsp:cNvSpPr/>
      </dsp:nvSpPr>
      <dsp:spPr>
        <a:xfrm>
          <a:off x="5119336" y="2494888"/>
          <a:ext cx="147936" cy="1153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3903"/>
              </a:lnTo>
              <a:lnTo>
                <a:pt x="147936" y="115390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86941C-F19C-42A6-AD63-020E707904BB}">
      <dsp:nvSpPr>
        <dsp:cNvPr id="0" name=""/>
        <dsp:cNvSpPr/>
      </dsp:nvSpPr>
      <dsp:spPr>
        <a:xfrm>
          <a:off x="5119336" y="2494888"/>
          <a:ext cx="147936" cy="453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671"/>
              </a:lnTo>
              <a:lnTo>
                <a:pt x="147936" y="45367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60312-6895-43EF-AB72-2F02D0880825}">
      <dsp:nvSpPr>
        <dsp:cNvPr id="0" name=""/>
        <dsp:cNvSpPr/>
      </dsp:nvSpPr>
      <dsp:spPr>
        <a:xfrm>
          <a:off x="5513833" y="1794656"/>
          <a:ext cx="712786" cy="207110"/>
        </a:xfrm>
        <a:custGeom>
          <a:avLst/>
          <a:gdLst/>
          <a:ahLst/>
          <a:cxnLst/>
          <a:rect l="0" t="0" r="0" b="0"/>
          <a:pathLst>
            <a:path>
              <a:moveTo>
                <a:pt x="712786" y="0"/>
              </a:moveTo>
              <a:lnTo>
                <a:pt x="712786" y="103555"/>
              </a:lnTo>
              <a:lnTo>
                <a:pt x="0" y="103555"/>
              </a:lnTo>
              <a:lnTo>
                <a:pt x="0" y="2071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F822D-D8DA-4973-A973-7DD2B3F6E2E9}">
      <dsp:nvSpPr>
        <dsp:cNvPr id="0" name=""/>
        <dsp:cNvSpPr/>
      </dsp:nvSpPr>
      <dsp:spPr>
        <a:xfrm>
          <a:off x="4495538" y="1094424"/>
          <a:ext cx="1731082" cy="207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55"/>
              </a:lnTo>
              <a:lnTo>
                <a:pt x="1731082" y="103555"/>
              </a:lnTo>
              <a:lnTo>
                <a:pt x="1731082" y="2071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E424B-BA03-41AF-B5D5-E334878A5257}">
      <dsp:nvSpPr>
        <dsp:cNvPr id="0" name=""/>
        <dsp:cNvSpPr/>
      </dsp:nvSpPr>
      <dsp:spPr>
        <a:xfrm>
          <a:off x="3749812" y="1794656"/>
          <a:ext cx="91440" cy="39548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54831"/>
              </a:lnTo>
              <a:lnTo>
                <a:pt x="77546" y="395483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B19E7C-D839-4D76-A70A-1696946D46D1}">
      <dsp:nvSpPr>
        <dsp:cNvPr id="0" name=""/>
        <dsp:cNvSpPr/>
      </dsp:nvSpPr>
      <dsp:spPr>
        <a:xfrm>
          <a:off x="3749812" y="1794656"/>
          <a:ext cx="91440" cy="32545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54599"/>
              </a:lnTo>
              <a:lnTo>
                <a:pt x="77546" y="325459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2CF95-0465-42D1-A1B2-97725A238AE5}">
      <dsp:nvSpPr>
        <dsp:cNvPr id="0" name=""/>
        <dsp:cNvSpPr/>
      </dsp:nvSpPr>
      <dsp:spPr>
        <a:xfrm>
          <a:off x="3749812" y="1794656"/>
          <a:ext cx="91440" cy="25543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4367"/>
              </a:lnTo>
              <a:lnTo>
                <a:pt x="77546" y="2554367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D06EE-5AE4-4FC8-9DA5-466B8DA0C483}">
      <dsp:nvSpPr>
        <dsp:cNvPr id="0" name=""/>
        <dsp:cNvSpPr/>
      </dsp:nvSpPr>
      <dsp:spPr>
        <a:xfrm>
          <a:off x="3749812" y="1794656"/>
          <a:ext cx="91440" cy="18541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4135"/>
              </a:lnTo>
              <a:lnTo>
                <a:pt x="77546" y="185413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800A9-A30E-4472-B4CC-215F5F455558}">
      <dsp:nvSpPr>
        <dsp:cNvPr id="0" name=""/>
        <dsp:cNvSpPr/>
      </dsp:nvSpPr>
      <dsp:spPr>
        <a:xfrm>
          <a:off x="3749812" y="1794656"/>
          <a:ext cx="91440" cy="11539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53903"/>
              </a:lnTo>
              <a:lnTo>
                <a:pt x="77546" y="115390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5CE2E1-1719-4417-8537-8C2E93F51D18}">
      <dsp:nvSpPr>
        <dsp:cNvPr id="0" name=""/>
        <dsp:cNvSpPr/>
      </dsp:nvSpPr>
      <dsp:spPr>
        <a:xfrm>
          <a:off x="3749812" y="1794656"/>
          <a:ext cx="91440" cy="4536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671"/>
              </a:lnTo>
              <a:lnTo>
                <a:pt x="77546" y="45367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A269E-82A8-40C6-8F97-B908D4A1BA63}">
      <dsp:nvSpPr>
        <dsp:cNvPr id="0" name=""/>
        <dsp:cNvSpPr/>
      </dsp:nvSpPr>
      <dsp:spPr>
        <a:xfrm>
          <a:off x="4190029" y="1094424"/>
          <a:ext cx="305508" cy="207110"/>
        </a:xfrm>
        <a:custGeom>
          <a:avLst/>
          <a:gdLst/>
          <a:ahLst/>
          <a:cxnLst/>
          <a:rect l="0" t="0" r="0" b="0"/>
          <a:pathLst>
            <a:path>
              <a:moveTo>
                <a:pt x="305508" y="0"/>
              </a:moveTo>
              <a:lnTo>
                <a:pt x="305508" y="103555"/>
              </a:lnTo>
              <a:lnTo>
                <a:pt x="0" y="103555"/>
              </a:lnTo>
              <a:lnTo>
                <a:pt x="0" y="2071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CA0F4-5C07-40E5-80F7-F013CDC01F19}">
      <dsp:nvSpPr>
        <dsp:cNvPr id="0" name=""/>
        <dsp:cNvSpPr/>
      </dsp:nvSpPr>
      <dsp:spPr>
        <a:xfrm>
          <a:off x="2531645" y="1794656"/>
          <a:ext cx="91440" cy="25543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4367"/>
              </a:lnTo>
              <a:lnTo>
                <a:pt x="102359" y="2554367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29C79-101F-4DA4-9EE1-24C3F367570D}">
      <dsp:nvSpPr>
        <dsp:cNvPr id="0" name=""/>
        <dsp:cNvSpPr/>
      </dsp:nvSpPr>
      <dsp:spPr>
        <a:xfrm>
          <a:off x="2531645" y="1794656"/>
          <a:ext cx="91440" cy="18541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4135"/>
              </a:lnTo>
              <a:lnTo>
                <a:pt x="102359" y="185413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11EE4-D43A-4C48-8130-65A60818F61F}">
      <dsp:nvSpPr>
        <dsp:cNvPr id="0" name=""/>
        <dsp:cNvSpPr/>
      </dsp:nvSpPr>
      <dsp:spPr>
        <a:xfrm>
          <a:off x="2531645" y="1794656"/>
          <a:ext cx="91440" cy="11539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53903"/>
              </a:lnTo>
              <a:lnTo>
                <a:pt x="102359" y="115390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141CE-53B0-4721-89FB-BDFE8A80C006}">
      <dsp:nvSpPr>
        <dsp:cNvPr id="0" name=""/>
        <dsp:cNvSpPr/>
      </dsp:nvSpPr>
      <dsp:spPr>
        <a:xfrm>
          <a:off x="2531645" y="1794656"/>
          <a:ext cx="91440" cy="4536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671"/>
              </a:lnTo>
              <a:lnTo>
                <a:pt x="102359" y="45367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EC26D6-65B5-4C81-93E3-12D4E0D492A5}">
      <dsp:nvSpPr>
        <dsp:cNvPr id="0" name=""/>
        <dsp:cNvSpPr/>
      </dsp:nvSpPr>
      <dsp:spPr>
        <a:xfrm>
          <a:off x="2971862" y="1094424"/>
          <a:ext cx="1523675" cy="207110"/>
        </a:xfrm>
        <a:custGeom>
          <a:avLst/>
          <a:gdLst/>
          <a:ahLst/>
          <a:cxnLst/>
          <a:rect l="0" t="0" r="0" b="0"/>
          <a:pathLst>
            <a:path>
              <a:moveTo>
                <a:pt x="1523675" y="0"/>
              </a:moveTo>
              <a:lnTo>
                <a:pt x="1523675" y="103555"/>
              </a:lnTo>
              <a:lnTo>
                <a:pt x="0" y="103555"/>
              </a:lnTo>
              <a:lnTo>
                <a:pt x="0" y="2071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07A48-1D13-4CEB-95F9-FCC1806BC7C1}">
      <dsp:nvSpPr>
        <dsp:cNvPr id="0" name=""/>
        <dsp:cNvSpPr/>
      </dsp:nvSpPr>
      <dsp:spPr>
        <a:xfrm>
          <a:off x="1292715" y="2494888"/>
          <a:ext cx="147936" cy="1854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4135"/>
              </a:lnTo>
              <a:lnTo>
                <a:pt x="147936" y="185413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0C9FE-B919-4F04-A5B0-3BC7DEA87013}">
      <dsp:nvSpPr>
        <dsp:cNvPr id="0" name=""/>
        <dsp:cNvSpPr/>
      </dsp:nvSpPr>
      <dsp:spPr>
        <a:xfrm>
          <a:off x="1292715" y="2494888"/>
          <a:ext cx="147936" cy="1153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3903"/>
              </a:lnTo>
              <a:lnTo>
                <a:pt x="147936" y="115390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1761A-873B-49D3-A41D-326A70ED6FD3}">
      <dsp:nvSpPr>
        <dsp:cNvPr id="0" name=""/>
        <dsp:cNvSpPr/>
      </dsp:nvSpPr>
      <dsp:spPr>
        <a:xfrm>
          <a:off x="1292715" y="2494888"/>
          <a:ext cx="147936" cy="453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671"/>
              </a:lnTo>
              <a:lnTo>
                <a:pt x="147936" y="45367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15D870-78FF-44BC-836E-F574C4FAB0C3}">
      <dsp:nvSpPr>
        <dsp:cNvPr id="0" name=""/>
        <dsp:cNvSpPr/>
      </dsp:nvSpPr>
      <dsp:spPr>
        <a:xfrm>
          <a:off x="1206646" y="1794656"/>
          <a:ext cx="480566" cy="207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55"/>
              </a:lnTo>
              <a:lnTo>
                <a:pt x="480566" y="103555"/>
              </a:lnTo>
              <a:lnTo>
                <a:pt x="480566" y="2071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05C2D-1276-4491-835D-662A26018723}">
      <dsp:nvSpPr>
        <dsp:cNvPr id="0" name=""/>
        <dsp:cNvSpPr/>
      </dsp:nvSpPr>
      <dsp:spPr>
        <a:xfrm>
          <a:off x="99362" y="2494888"/>
          <a:ext cx="147936" cy="1153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3903"/>
              </a:lnTo>
              <a:lnTo>
                <a:pt x="147936" y="115390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D0B97-6B5D-4B7E-9378-7E047C0EC953}">
      <dsp:nvSpPr>
        <dsp:cNvPr id="0" name=""/>
        <dsp:cNvSpPr/>
      </dsp:nvSpPr>
      <dsp:spPr>
        <a:xfrm>
          <a:off x="99362" y="2494888"/>
          <a:ext cx="147936" cy="453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671"/>
              </a:lnTo>
              <a:lnTo>
                <a:pt x="147936" y="45367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819B6-5B6B-4669-A204-EDFE4D7473E0}">
      <dsp:nvSpPr>
        <dsp:cNvPr id="0" name=""/>
        <dsp:cNvSpPr/>
      </dsp:nvSpPr>
      <dsp:spPr>
        <a:xfrm>
          <a:off x="493859" y="1794656"/>
          <a:ext cx="712786" cy="207110"/>
        </a:xfrm>
        <a:custGeom>
          <a:avLst/>
          <a:gdLst/>
          <a:ahLst/>
          <a:cxnLst/>
          <a:rect l="0" t="0" r="0" b="0"/>
          <a:pathLst>
            <a:path>
              <a:moveTo>
                <a:pt x="712786" y="0"/>
              </a:moveTo>
              <a:lnTo>
                <a:pt x="712786" y="103555"/>
              </a:lnTo>
              <a:lnTo>
                <a:pt x="0" y="103555"/>
              </a:lnTo>
              <a:lnTo>
                <a:pt x="0" y="2071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28A9A-96B1-4BB2-95F9-DF5AC1AE8B63}">
      <dsp:nvSpPr>
        <dsp:cNvPr id="0" name=""/>
        <dsp:cNvSpPr/>
      </dsp:nvSpPr>
      <dsp:spPr>
        <a:xfrm>
          <a:off x="1206646" y="1094424"/>
          <a:ext cx="3288891" cy="207110"/>
        </a:xfrm>
        <a:custGeom>
          <a:avLst/>
          <a:gdLst/>
          <a:ahLst/>
          <a:cxnLst/>
          <a:rect l="0" t="0" r="0" b="0"/>
          <a:pathLst>
            <a:path>
              <a:moveTo>
                <a:pt x="3288891" y="0"/>
              </a:moveTo>
              <a:lnTo>
                <a:pt x="3288891" y="103555"/>
              </a:lnTo>
              <a:lnTo>
                <a:pt x="0" y="103555"/>
              </a:lnTo>
              <a:lnTo>
                <a:pt x="0" y="2071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81457-6AE1-4FFC-82FA-1BBBC4FFA68B}">
      <dsp:nvSpPr>
        <dsp:cNvPr id="0" name=""/>
        <dsp:cNvSpPr/>
      </dsp:nvSpPr>
      <dsp:spPr>
        <a:xfrm>
          <a:off x="4002416" y="601303"/>
          <a:ext cx="986242" cy="493121"/>
        </a:xfrm>
        <a:prstGeom prst="rect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 Le nouveau spectacle</a:t>
          </a:r>
        </a:p>
      </dsp:txBody>
      <dsp:txXfrm>
        <a:off x="4002416" y="601303"/>
        <a:ext cx="986242" cy="493121"/>
      </dsp:txXfrm>
    </dsp:sp>
    <dsp:sp modelId="{DDC37A82-751A-4517-8839-8F9DE298AEA2}">
      <dsp:nvSpPr>
        <dsp:cNvPr id="0" name=""/>
        <dsp:cNvSpPr/>
      </dsp:nvSpPr>
      <dsp:spPr>
        <a:xfrm>
          <a:off x="713525" y="1301535"/>
          <a:ext cx="986242" cy="49312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 Une continuité jouable et jouée</a:t>
          </a:r>
        </a:p>
      </dsp:txBody>
      <dsp:txXfrm>
        <a:off x="713525" y="1301535"/>
        <a:ext cx="986242" cy="493121"/>
      </dsp:txXfrm>
    </dsp:sp>
    <dsp:sp modelId="{7259D87C-91F7-40EE-AC2C-012169B6AE0C}">
      <dsp:nvSpPr>
        <dsp:cNvPr id="0" name=""/>
        <dsp:cNvSpPr/>
      </dsp:nvSpPr>
      <dsp:spPr>
        <a:xfrm>
          <a:off x="738" y="200176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1.1.1 Une continuité jouée</a:t>
          </a:r>
        </a:p>
      </dsp:txBody>
      <dsp:txXfrm>
        <a:off x="738" y="2001767"/>
        <a:ext cx="986242" cy="493121"/>
      </dsp:txXfrm>
    </dsp:sp>
    <dsp:sp modelId="{BA80C305-FFE4-42CE-867D-83BDDFB3A79A}">
      <dsp:nvSpPr>
        <dsp:cNvPr id="0" name=""/>
        <dsp:cNvSpPr/>
      </dsp:nvSpPr>
      <dsp:spPr>
        <a:xfrm>
          <a:off x="247298" y="2701999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1.1.1.1 Demander l’autorisation de jouer à la SACD</a:t>
          </a:r>
        </a:p>
      </dsp:txBody>
      <dsp:txXfrm>
        <a:off x="247298" y="2701999"/>
        <a:ext cx="986242" cy="493121"/>
      </dsp:txXfrm>
    </dsp:sp>
    <dsp:sp modelId="{E935CD77-4045-4B53-9F00-F91B72460C39}">
      <dsp:nvSpPr>
        <dsp:cNvPr id="0" name=""/>
        <dsp:cNvSpPr/>
      </dsp:nvSpPr>
      <dsp:spPr>
        <a:xfrm>
          <a:off x="247298" y="3402231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1.1.1.2 Déclarer les représentations à la SACD</a:t>
          </a:r>
        </a:p>
      </dsp:txBody>
      <dsp:txXfrm>
        <a:off x="247298" y="3402231"/>
        <a:ext cx="986242" cy="493121"/>
      </dsp:txXfrm>
    </dsp:sp>
    <dsp:sp modelId="{0382DA09-EE6B-4EEC-821E-35A5237BC106}">
      <dsp:nvSpPr>
        <dsp:cNvPr id="0" name=""/>
        <dsp:cNvSpPr/>
      </dsp:nvSpPr>
      <dsp:spPr>
        <a:xfrm>
          <a:off x="1194091" y="200176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1.1.2 Une continuité jouée</a:t>
          </a:r>
        </a:p>
      </dsp:txBody>
      <dsp:txXfrm>
        <a:off x="1194091" y="2001767"/>
        <a:ext cx="986242" cy="493121"/>
      </dsp:txXfrm>
    </dsp:sp>
    <dsp:sp modelId="{874ED9BD-0661-4778-B1D1-F6992D923782}">
      <dsp:nvSpPr>
        <dsp:cNvPr id="0" name=""/>
        <dsp:cNvSpPr/>
      </dsp:nvSpPr>
      <dsp:spPr>
        <a:xfrm>
          <a:off x="1440652" y="2701999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1.1.2.1 Établir l’équipe de jeu</a:t>
          </a:r>
        </a:p>
      </dsp:txBody>
      <dsp:txXfrm>
        <a:off x="1440652" y="2701999"/>
        <a:ext cx="986242" cy="493121"/>
      </dsp:txXfrm>
    </dsp:sp>
    <dsp:sp modelId="{DAAEE000-97B9-4349-B9CC-D6D032FE7694}">
      <dsp:nvSpPr>
        <dsp:cNvPr id="0" name=""/>
        <dsp:cNvSpPr/>
      </dsp:nvSpPr>
      <dsp:spPr>
        <a:xfrm>
          <a:off x="1440652" y="3402231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1.1.2.2 Choisir un texte et le distribuer</a:t>
          </a:r>
        </a:p>
      </dsp:txBody>
      <dsp:txXfrm>
        <a:off x="1440652" y="3402231"/>
        <a:ext cx="986242" cy="493121"/>
      </dsp:txXfrm>
    </dsp:sp>
    <dsp:sp modelId="{13936C22-0365-4535-ABBD-6DE69BBD8B3D}">
      <dsp:nvSpPr>
        <dsp:cNvPr id="0" name=""/>
        <dsp:cNvSpPr/>
      </dsp:nvSpPr>
      <dsp:spPr>
        <a:xfrm>
          <a:off x="1440652" y="4102463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1.1.2.3 Répéter le texte</a:t>
          </a:r>
        </a:p>
      </dsp:txBody>
      <dsp:txXfrm>
        <a:off x="1440652" y="4102463"/>
        <a:ext cx="986242" cy="493121"/>
      </dsp:txXfrm>
    </dsp:sp>
    <dsp:sp modelId="{EE565C0C-1105-4789-A6AC-0B59461791D3}">
      <dsp:nvSpPr>
        <dsp:cNvPr id="0" name=""/>
        <dsp:cNvSpPr/>
      </dsp:nvSpPr>
      <dsp:spPr>
        <a:xfrm>
          <a:off x="2478741" y="1301535"/>
          <a:ext cx="986242" cy="49312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1.2 Le décor</a:t>
          </a:r>
        </a:p>
      </dsp:txBody>
      <dsp:txXfrm>
        <a:off x="2478741" y="1301535"/>
        <a:ext cx="986242" cy="493121"/>
      </dsp:txXfrm>
    </dsp:sp>
    <dsp:sp modelId="{04E3BBF6-BAE1-4B95-A71E-E695B9377D5E}">
      <dsp:nvSpPr>
        <dsp:cNvPr id="0" name=""/>
        <dsp:cNvSpPr/>
      </dsp:nvSpPr>
      <dsp:spPr>
        <a:xfrm>
          <a:off x="2634005" y="200176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1.2.1 Concevoir le décor</a:t>
          </a:r>
        </a:p>
      </dsp:txBody>
      <dsp:txXfrm>
        <a:off x="2634005" y="2001767"/>
        <a:ext cx="986242" cy="493121"/>
      </dsp:txXfrm>
    </dsp:sp>
    <dsp:sp modelId="{14FBF5EB-57B0-4F83-90AC-9E99C167C687}">
      <dsp:nvSpPr>
        <dsp:cNvPr id="0" name=""/>
        <dsp:cNvSpPr/>
      </dsp:nvSpPr>
      <dsp:spPr>
        <a:xfrm>
          <a:off x="2634005" y="2701999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1.2.2 S’approvisionner en matériaux</a:t>
          </a:r>
        </a:p>
      </dsp:txBody>
      <dsp:txXfrm>
        <a:off x="2634005" y="2701999"/>
        <a:ext cx="986242" cy="493121"/>
      </dsp:txXfrm>
    </dsp:sp>
    <dsp:sp modelId="{AF4FA577-4B2B-42B1-B417-EB899020779B}">
      <dsp:nvSpPr>
        <dsp:cNvPr id="0" name=""/>
        <dsp:cNvSpPr/>
      </dsp:nvSpPr>
      <dsp:spPr>
        <a:xfrm>
          <a:off x="2634005" y="3402231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1.2.3 Construire le décor</a:t>
          </a:r>
        </a:p>
      </dsp:txBody>
      <dsp:txXfrm>
        <a:off x="2634005" y="3402231"/>
        <a:ext cx="986242" cy="493121"/>
      </dsp:txXfrm>
    </dsp:sp>
    <dsp:sp modelId="{59909D3D-2515-443D-97EF-344C9B5FAC73}">
      <dsp:nvSpPr>
        <dsp:cNvPr id="0" name=""/>
        <dsp:cNvSpPr/>
      </dsp:nvSpPr>
      <dsp:spPr>
        <a:xfrm>
          <a:off x="2634005" y="4102463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1.2.4 Transporter et monter le décor</a:t>
          </a:r>
        </a:p>
      </dsp:txBody>
      <dsp:txXfrm>
        <a:off x="2634005" y="4102463"/>
        <a:ext cx="986242" cy="493121"/>
      </dsp:txXfrm>
    </dsp:sp>
    <dsp:sp modelId="{03F67929-CD4A-4264-BB87-F7902D94667A}">
      <dsp:nvSpPr>
        <dsp:cNvPr id="0" name=""/>
        <dsp:cNvSpPr/>
      </dsp:nvSpPr>
      <dsp:spPr>
        <a:xfrm>
          <a:off x="3696908" y="1301535"/>
          <a:ext cx="986242" cy="49312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1.3 La communication</a:t>
          </a:r>
        </a:p>
      </dsp:txBody>
      <dsp:txXfrm>
        <a:off x="3696908" y="1301535"/>
        <a:ext cx="986242" cy="493121"/>
      </dsp:txXfrm>
    </dsp:sp>
    <dsp:sp modelId="{5282E831-6A1A-4A0C-A393-CD6AACDFBD97}">
      <dsp:nvSpPr>
        <dsp:cNvPr id="0" name=""/>
        <dsp:cNvSpPr/>
      </dsp:nvSpPr>
      <dsp:spPr>
        <a:xfrm>
          <a:off x="3827358" y="200176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1.3.1 </a:t>
          </a:r>
        </a:p>
      </dsp:txBody>
      <dsp:txXfrm>
        <a:off x="3827358" y="2001767"/>
        <a:ext cx="986242" cy="493121"/>
      </dsp:txXfrm>
    </dsp:sp>
    <dsp:sp modelId="{2F72DFE4-D3DB-41D1-828E-0F0DF4FF8819}">
      <dsp:nvSpPr>
        <dsp:cNvPr id="0" name=""/>
        <dsp:cNvSpPr/>
      </dsp:nvSpPr>
      <dsp:spPr>
        <a:xfrm>
          <a:off x="3827358" y="2701999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1.3.2 </a:t>
          </a:r>
        </a:p>
      </dsp:txBody>
      <dsp:txXfrm>
        <a:off x="3827358" y="2701999"/>
        <a:ext cx="986242" cy="493121"/>
      </dsp:txXfrm>
    </dsp:sp>
    <dsp:sp modelId="{D5CEFA59-3148-44F8-8BC7-DAC116CF78B8}">
      <dsp:nvSpPr>
        <dsp:cNvPr id="0" name=""/>
        <dsp:cNvSpPr/>
      </dsp:nvSpPr>
      <dsp:spPr>
        <a:xfrm>
          <a:off x="3827358" y="3402231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1.3.3</a:t>
          </a:r>
        </a:p>
      </dsp:txBody>
      <dsp:txXfrm>
        <a:off x="3827358" y="3402231"/>
        <a:ext cx="986242" cy="493121"/>
      </dsp:txXfrm>
    </dsp:sp>
    <dsp:sp modelId="{4F8CBE1D-3329-456D-AF6D-15A0A5B6CE46}">
      <dsp:nvSpPr>
        <dsp:cNvPr id="0" name=""/>
        <dsp:cNvSpPr/>
      </dsp:nvSpPr>
      <dsp:spPr>
        <a:xfrm>
          <a:off x="3827358" y="4102463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1.3.4</a:t>
          </a:r>
        </a:p>
      </dsp:txBody>
      <dsp:txXfrm>
        <a:off x="3827358" y="4102463"/>
        <a:ext cx="986242" cy="493121"/>
      </dsp:txXfrm>
    </dsp:sp>
    <dsp:sp modelId="{FE4D452B-AC98-467E-B1BB-AD34182337B7}">
      <dsp:nvSpPr>
        <dsp:cNvPr id="0" name=""/>
        <dsp:cNvSpPr/>
      </dsp:nvSpPr>
      <dsp:spPr>
        <a:xfrm>
          <a:off x="3827358" y="4802695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/>
            <a:t>1.3.5 </a:t>
          </a:r>
          <a:endParaRPr lang="fr-FR" sz="900" kern="1200" dirty="0"/>
        </a:p>
      </dsp:txBody>
      <dsp:txXfrm>
        <a:off x="3827358" y="4802695"/>
        <a:ext cx="986242" cy="493121"/>
      </dsp:txXfrm>
    </dsp:sp>
    <dsp:sp modelId="{3C47E969-4FDF-4460-A510-BD4E25A09C57}">
      <dsp:nvSpPr>
        <dsp:cNvPr id="0" name=""/>
        <dsp:cNvSpPr/>
      </dsp:nvSpPr>
      <dsp:spPr>
        <a:xfrm>
          <a:off x="3827358" y="550292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1.3.6</a:t>
          </a:r>
        </a:p>
      </dsp:txBody>
      <dsp:txXfrm>
        <a:off x="3827358" y="5502927"/>
        <a:ext cx="986242" cy="493121"/>
      </dsp:txXfrm>
    </dsp:sp>
    <dsp:sp modelId="{F75910C6-43E9-4DC4-BAAE-B865DC201A93}">
      <dsp:nvSpPr>
        <dsp:cNvPr id="0" name=""/>
        <dsp:cNvSpPr/>
      </dsp:nvSpPr>
      <dsp:spPr>
        <a:xfrm>
          <a:off x="5733499" y="1301535"/>
          <a:ext cx="986242" cy="49312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 Démarrage</a:t>
          </a:r>
        </a:p>
      </dsp:txBody>
      <dsp:txXfrm>
        <a:off x="5733499" y="1301535"/>
        <a:ext cx="986242" cy="493121"/>
      </dsp:txXfrm>
    </dsp:sp>
    <dsp:sp modelId="{DCC6A72E-164E-45CE-8A98-7B2771EF1357}">
      <dsp:nvSpPr>
        <dsp:cNvPr id="0" name=""/>
        <dsp:cNvSpPr/>
      </dsp:nvSpPr>
      <dsp:spPr>
        <a:xfrm>
          <a:off x="5020712" y="200176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1.4.1 Préparation démarrage</a:t>
          </a:r>
        </a:p>
      </dsp:txBody>
      <dsp:txXfrm>
        <a:off x="5020712" y="2001767"/>
        <a:ext cx="986242" cy="493121"/>
      </dsp:txXfrm>
    </dsp:sp>
    <dsp:sp modelId="{D20490A1-D843-4E43-806F-3FDA418457AC}">
      <dsp:nvSpPr>
        <dsp:cNvPr id="0" name=""/>
        <dsp:cNvSpPr/>
      </dsp:nvSpPr>
      <dsp:spPr>
        <a:xfrm>
          <a:off x="5267272" y="2701999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1.4.1.1 Stratégie de démarrage</a:t>
          </a:r>
        </a:p>
      </dsp:txBody>
      <dsp:txXfrm>
        <a:off x="5267272" y="2701999"/>
        <a:ext cx="986242" cy="493121"/>
      </dsp:txXfrm>
    </dsp:sp>
    <dsp:sp modelId="{3D53D605-E774-4067-A58F-62C714CE28D6}">
      <dsp:nvSpPr>
        <dsp:cNvPr id="0" name=""/>
        <dsp:cNvSpPr/>
      </dsp:nvSpPr>
      <dsp:spPr>
        <a:xfrm>
          <a:off x="5267272" y="3402231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1.4.1.2 Plan de déploiement</a:t>
          </a:r>
        </a:p>
      </dsp:txBody>
      <dsp:txXfrm>
        <a:off x="5267272" y="3402231"/>
        <a:ext cx="986242" cy="493121"/>
      </dsp:txXfrm>
    </dsp:sp>
    <dsp:sp modelId="{CAF2CB2E-ABA6-4667-A10D-C547F5C305F1}">
      <dsp:nvSpPr>
        <dsp:cNvPr id="0" name=""/>
        <dsp:cNvSpPr/>
      </dsp:nvSpPr>
      <dsp:spPr>
        <a:xfrm>
          <a:off x="5267272" y="4102463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1.4.1.3 Préparation déploiement et formations</a:t>
          </a:r>
        </a:p>
      </dsp:txBody>
      <dsp:txXfrm>
        <a:off x="5267272" y="4102463"/>
        <a:ext cx="986242" cy="493121"/>
      </dsp:txXfrm>
    </dsp:sp>
    <dsp:sp modelId="{B198577B-71AF-4A4C-897D-D05829AEA05C}">
      <dsp:nvSpPr>
        <dsp:cNvPr id="0" name=""/>
        <dsp:cNvSpPr/>
      </dsp:nvSpPr>
      <dsp:spPr>
        <a:xfrm>
          <a:off x="6214065" y="200176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1.4.2 Exécution démarrage</a:t>
          </a:r>
        </a:p>
      </dsp:txBody>
      <dsp:txXfrm>
        <a:off x="6214065" y="2001767"/>
        <a:ext cx="986242" cy="493121"/>
      </dsp:txXfrm>
    </dsp:sp>
    <dsp:sp modelId="{BD8FA623-4D97-41B4-BE5E-F920980BD168}">
      <dsp:nvSpPr>
        <dsp:cNvPr id="0" name=""/>
        <dsp:cNvSpPr/>
      </dsp:nvSpPr>
      <dsp:spPr>
        <a:xfrm>
          <a:off x="6460625" y="2701999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1.4.2.1 Formations</a:t>
          </a:r>
        </a:p>
      </dsp:txBody>
      <dsp:txXfrm>
        <a:off x="6460625" y="2701999"/>
        <a:ext cx="986242" cy="493121"/>
      </dsp:txXfrm>
    </dsp:sp>
    <dsp:sp modelId="{67DD1A8E-6C18-4CB8-99D8-62DAD613DE70}">
      <dsp:nvSpPr>
        <dsp:cNvPr id="0" name=""/>
        <dsp:cNvSpPr/>
      </dsp:nvSpPr>
      <dsp:spPr>
        <a:xfrm>
          <a:off x="6460625" y="3402231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1.4.2.2 Reprise de l’existant</a:t>
          </a:r>
        </a:p>
      </dsp:txBody>
      <dsp:txXfrm>
        <a:off x="6460625" y="3402231"/>
        <a:ext cx="986242" cy="493121"/>
      </dsp:txXfrm>
    </dsp:sp>
    <dsp:sp modelId="{CEB136EC-923D-4073-9A51-58F92B54F326}">
      <dsp:nvSpPr>
        <dsp:cNvPr id="0" name=""/>
        <dsp:cNvSpPr/>
      </dsp:nvSpPr>
      <dsp:spPr>
        <a:xfrm>
          <a:off x="6460625" y="4102463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1.4.2.3 Déploiement</a:t>
          </a:r>
        </a:p>
      </dsp:txBody>
      <dsp:txXfrm>
        <a:off x="6460625" y="4102463"/>
        <a:ext cx="986242" cy="493121"/>
      </dsp:txXfrm>
    </dsp:sp>
    <dsp:sp modelId="{3A97DA01-382D-4988-A147-0CA00A1326CE}">
      <dsp:nvSpPr>
        <dsp:cNvPr id="0" name=""/>
        <dsp:cNvSpPr/>
      </dsp:nvSpPr>
      <dsp:spPr>
        <a:xfrm>
          <a:off x="6460625" y="4802695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1.4.2.4 Bilan du projet</a:t>
          </a:r>
        </a:p>
      </dsp:txBody>
      <dsp:txXfrm>
        <a:off x="6460625" y="4802695"/>
        <a:ext cx="986242" cy="493121"/>
      </dsp:txXfrm>
    </dsp:sp>
    <dsp:sp modelId="{C7DC3740-29FD-4081-B787-1E2DDDC2138F}">
      <dsp:nvSpPr>
        <dsp:cNvPr id="0" name=""/>
        <dsp:cNvSpPr/>
      </dsp:nvSpPr>
      <dsp:spPr>
        <a:xfrm>
          <a:off x="7407418" y="1301535"/>
          <a:ext cx="986242" cy="49312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1.5 Management de projet</a:t>
          </a:r>
        </a:p>
      </dsp:txBody>
      <dsp:txXfrm>
        <a:off x="7407418" y="1301535"/>
        <a:ext cx="986242" cy="493121"/>
      </dsp:txXfrm>
    </dsp:sp>
    <dsp:sp modelId="{D41492DF-DE49-455D-971B-0C856B88AAC1}">
      <dsp:nvSpPr>
        <dsp:cNvPr id="0" name=""/>
        <dsp:cNvSpPr/>
      </dsp:nvSpPr>
      <dsp:spPr>
        <a:xfrm>
          <a:off x="7653979" y="2001767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1.5.1 Pilotage du travail</a:t>
          </a:r>
        </a:p>
      </dsp:txBody>
      <dsp:txXfrm>
        <a:off x="7653979" y="2001767"/>
        <a:ext cx="986242" cy="493121"/>
      </dsp:txXfrm>
    </dsp:sp>
    <dsp:sp modelId="{6487FC55-978B-4C3B-944E-1F9A49A6446B}">
      <dsp:nvSpPr>
        <dsp:cNvPr id="0" name=""/>
        <dsp:cNvSpPr/>
      </dsp:nvSpPr>
      <dsp:spPr>
        <a:xfrm>
          <a:off x="7653979" y="2701999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1.5.2 Maitrise de l’échéancier</a:t>
          </a:r>
        </a:p>
      </dsp:txBody>
      <dsp:txXfrm>
        <a:off x="7653979" y="2701999"/>
        <a:ext cx="986242" cy="493121"/>
      </dsp:txXfrm>
    </dsp:sp>
    <dsp:sp modelId="{798C0E9D-E395-4E7B-A0F5-3A03D6F300A6}">
      <dsp:nvSpPr>
        <dsp:cNvPr id="0" name=""/>
        <dsp:cNvSpPr/>
      </dsp:nvSpPr>
      <dsp:spPr>
        <a:xfrm>
          <a:off x="7653979" y="3402231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1.5.3 Gérer les communications</a:t>
          </a:r>
        </a:p>
      </dsp:txBody>
      <dsp:txXfrm>
        <a:off x="7653979" y="3402231"/>
        <a:ext cx="986242" cy="493121"/>
      </dsp:txXfrm>
    </dsp:sp>
    <dsp:sp modelId="{8A189A8D-59EB-464F-9ADD-C237D69CDA9C}">
      <dsp:nvSpPr>
        <dsp:cNvPr id="0" name=""/>
        <dsp:cNvSpPr/>
      </dsp:nvSpPr>
      <dsp:spPr>
        <a:xfrm>
          <a:off x="7653979" y="4102463"/>
          <a:ext cx="986242" cy="49312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1.5.4 Audits Qualité</a:t>
          </a:r>
        </a:p>
      </dsp:txBody>
      <dsp:txXfrm>
        <a:off x="7653979" y="4102463"/>
        <a:ext cx="986242" cy="493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85425-2AC4-49B2-A654-6134B4B3139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FF51F-FBB2-4093-BF5C-8FBFD5DC2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08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Exemple</a:t>
            </a:r>
            <a:r>
              <a:rPr lang="fr-FR" baseline="0" dirty="0"/>
              <a:t> de WBS pour un projet informatique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CC82-7495-40DD-AEA4-B7391A37BD4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8AD0B-E0A0-44B9-903A-282C4161A72B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69D29-5BAB-4AE3-90DF-1734B581A12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434542176"/>
              </p:ext>
            </p:extLst>
          </p:nvPr>
        </p:nvGraphicFramePr>
        <p:xfrm>
          <a:off x="251520" y="116632"/>
          <a:ext cx="8640960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140</Words>
  <Application>Microsoft Macintosh PowerPoint</Application>
  <PresentationFormat>Affichage à l'écran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Techtora</dc:creator>
  <cp:lastModifiedBy>Johannes Landis</cp:lastModifiedBy>
  <cp:revision>4</cp:revision>
  <dcterms:created xsi:type="dcterms:W3CDTF">2017-01-10T07:38:32Z</dcterms:created>
  <dcterms:modified xsi:type="dcterms:W3CDTF">2025-11-28T08:36:15Z</dcterms:modified>
</cp:coreProperties>
</file>